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0"/>
  </p:notesMasterIdLst>
  <p:handoutMasterIdLst>
    <p:handoutMasterId r:id="rId141"/>
  </p:handoutMasterIdLst>
  <p:sldIdLst>
    <p:sldId id="256" r:id="rId2"/>
    <p:sldId id="280" r:id="rId3"/>
    <p:sldId id="538" r:id="rId4"/>
    <p:sldId id="359" r:id="rId5"/>
    <p:sldId id="344" r:id="rId6"/>
    <p:sldId id="279" r:id="rId7"/>
    <p:sldId id="614" r:id="rId8"/>
    <p:sldId id="550" r:id="rId9"/>
    <p:sldId id="442" r:id="rId10"/>
    <p:sldId id="651" r:id="rId11"/>
    <p:sldId id="281" r:id="rId12"/>
    <p:sldId id="420" r:id="rId13"/>
    <p:sldId id="540" r:id="rId14"/>
    <p:sldId id="551" r:id="rId15"/>
    <p:sldId id="542" r:id="rId16"/>
    <p:sldId id="543" r:id="rId17"/>
    <p:sldId id="544" r:id="rId18"/>
    <p:sldId id="545" r:id="rId19"/>
    <p:sldId id="552" r:id="rId20"/>
    <p:sldId id="546" r:id="rId21"/>
    <p:sldId id="553" r:id="rId22"/>
    <p:sldId id="564" r:id="rId23"/>
    <p:sldId id="548" r:id="rId24"/>
    <p:sldId id="549" r:id="rId25"/>
    <p:sldId id="581" r:id="rId26"/>
    <p:sldId id="345" r:id="rId27"/>
    <p:sldId id="264" r:id="rId28"/>
    <p:sldId id="616" r:id="rId29"/>
    <p:sldId id="617" r:id="rId30"/>
    <p:sldId id="618" r:id="rId31"/>
    <p:sldId id="421" r:id="rId32"/>
    <p:sldId id="373" r:id="rId33"/>
    <p:sldId id="265" r:id="rId34"/>
    <p:sldId id="282" r:id="rId35"/>
    <p:sldId id="565" r:id="rId36"/>
    <p:sldId id="619" r:id="rId37"/>
    <p:sldId id="367" r:id="rId38"/>
    <p:sldId id="365" r:id="rId39"/>
    <p:sldId id="566" r:id="rId40"/>
    <p:sldId id="567" r:id="rId41"/>
    <p:sldId id="568" r:id="rId42"/>
    <p:sldId id="622" r:id="rId43"/>
    <p:sldId id="621" r:id="rId44"/>
    <p:sldId id="623" r:id="rId45"/>
    <p:sldId id="624" r:id="rId46"/>
    <p:sldId id="625" r:id="rId47"/>
    <p:sldId id="626" r:id="rId48"/>
    <p:sldId id="620" r:id="rId49"/>
    <p:sldId id="628" r:id="rId50"/>
    <p:sldId id="627" r:id="rId51"/>
    <p:sldId id="629" r:id="rId52"/>
    <p:sldId id="630" r:id="rId53"/>
    <p:sldId id="631" r:id="rId54"/>
    <p:sldId id="632" r:id="rId55"/>
    <p:sldId id="384" r:id="rId56"/>
    <p:sldId id="385" r:id="rId57"/>
    <p:sldId id="569" r:id="rId58"/>
    <p:sldId id="633" r:id="rId59"/>
    <p:sldId id="615" r:id="rId60"/>
    <p:sldId id="346" r:id="rId61"/>
    <p:sldId id="388" r:id="rId62"/>
    <p:sldId id="570" r:id="rId63"/>
    <p:sldId id="423" r:id="rId64"/>
    <p:sldId id="391" r:id="rId65"/>
    <p:sldId id="389" r:id="rId66"/>
    <p:sldId id="390" r:id="rId67"/>
    <p:sldId id="571" r:id="rId68"/>
    <p:sldId id="572" r:id="rId69"/>
    <p:sldId id="405" r:id="rId70"/>
    <p:sldId id="394" r:id="rId71"/>
    <p:sldId id="574" r:id="rId72"/>
    <p:sldId id="635" r:id="rId73"/>
    <p:sldId id="582" r:id="rId74"/>
    <p:sldId id="406" r:id="rId75"/>
    <p:sldId id="445" r:id="rId76"/>
    <p:sldId id="636" r:id="rId77"/>
    <p:sldId id="347" r:id="rId78"/>
    <p:sldId id="637" r:id="rId79"/>
    <p:sldId id="397" r:id="rId80"/>
    <p:sldId id="638" r:id="rId81"/>
    <p:sldId id="639" r:id="rId82"/>
    <p:sldId id="640" r:id="rId83"/>
    <p:sldId id="641" r:id="rId84"/>
    <p:sldId id="642" r:id="rId85"/>
    <p:sldId id="426" r:id="rId86"/>
    <p:sldId id="398" r:id="rId87"/>
    <p:sldId id="399" r:id="rId88"/>
    <p:sldId id="400" r:id="rId89"/>
    <p:sldId id="580" r:id="rId90"/>
    <p:sldId id="577" r:id="rId91"/>
    <p:sldId id="407" r:id="rId92"/>
    <p:sldId id="513" r:id="rId93"/>
    <p:sldId id="643" r:id="rId94"/>
    <p:sldId id="644" r:id="rId95"/>
    <p:sldId id="645" r:id="rId96"/>
    <p:sldId id="578" r:id="rId97"/>
    <p:sldId id="408" r:id="rId98"/>
    <p:sldId id="514" r:id="rId99"/>
    <p:sldId id="646" r:id="rId100"/>
    <p:sldId id="583" r:id="rId101"/>
    <p:sldId id="584" r:id="rId102"/>
    <p:sldId id="585" r:id="rId103"/>
    <p:sldId id="586" r:id="rId104"/>
    <p:sldId id="587" r:id="rId105"/>
    <p:sldId id="588" r:id="rId106"/>
    <p:sldId id="589" r:id="rId107"/>
    <p:sldId id="647" r:id="rId108"/>
    <p:sldId id="590" r:id="rId109"/>
    <p:sldId id="591" r:id="rId110"/>
    <p:sldId id="648" r:id="rId111"/>
    <p:sldId id="592" r:id="rId112"/>
    <p:sldId id="595" r:id="rId113"/>
    <p:sldId id="596" r:id="rId114"/>
    <p:sldId id="597" r:id="rId115"/>
    <p:sldId id="634" r:id="rId116"/>
    <p:sldId id="598" r:id="rId117"/>
    <p:sldId id="599" r:id="rId118"/>
    <p:sldId id="655" r:id="rId119"/>
    <p:sldId id="652" r:id="rId120"/>
    <p:sldId id="653" r:id="rId121"/>
    <p:sldId id="601" r:id="rId122"/>
    <p:sldId id="602" r:id="rId123"/>
    <p:sldId id="603" r:id="rId124"/>
    <p:sldId id="604" r:id="rId125"/>
    <p:sldId id="605" r:id="rId126"/>
    <p:sldId id="607" r:id="rId127"/>
    <p:sldId id="608" r:id="rId128"/>
    <p:sldId id="609" r:id="rId129"/>
    <p:sldId id="612" r:id="rId130"/>
    <p:sldId id="613" r:id="rId131"/>
    <p:sldId id="656" r:id="rId132"/>
    <p:sldId id="649" r:id="rId133"/>
    <p:sldId id="355" r:id="rId134"/>
    <p:sldId id="258" r:id="rId135"/>
    <p:sldId id="432" r:id="rId136"/>
    <p:sldId id="448" r:id="rId137"/>
    <p:sldId id="537" r:id="rId138"/>
    <p:sldId id="657" r:id="rId139"/>
  </p:sldIdLst>
  <p:sldSz cx="9144000" cy="5143500" type="screen16x9"/>
  <p:notesSz cx="6858000" cy="9144000"/>
  <p:custDataLst>
    <p:tags r:id="rId14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830A"/>
    <a:srgbClr val="FF6600"/>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60" autoAdjust="0"/>
    <p:restoredTop sz="79377" autoAdjust="0"/>
  </p:normalViewPr>
  <p:slideViewPr>
    <p:cSldViewPr snapToGrid="0" snapToObjects="1" showGuides="1">
      <p:cViewPr varScale="1">
        <p:scale>
          <a:sx n="116" d="100"/>
          <a:sy n="116" d="100"/>
        </p:scale>
        <p:origin x="768"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82" d="100"/>
          <a:sy n="82" d="100"/>
        </p:scale>
        <p:origin x="1948" y="4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handoutMaster" Target="handoutMasters/handoutMaster1.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gs" Target="tags/tag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A433E0-31DA-4511-9D1E-FC333B8D2FD5}"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83327732-2A39-42C4-B2A7-B7B560F65ACE}">
      <dgm:prSet phldrT="[Text]"/>
      <dgm:spPr/>
      <dgm:t>
        <a:bodyPr/>
        <a:lstStyle/>
        <a:p>
          <a:r>
            <a:rPr lang="en-US" dirty="0"/>
            <a:t>Project scope</a:t>
          </a:r>
        </a:p>
      </dgm:t>
    </dgm:pt>
    <dgm:pt modelId="{389EB728-5614-4B70-A519-083D512D1C8A}" type="parTrans" cxnId="{321E34CC-421D-4688-A566-D8056157AED8}">
      <dgm:prSet/>
      <dgm:spPr/>
      <dgm:t>
        <a:bodyPr/>
        <a:lstStyle/>
        <a:p>
          <a:endParaRPr lang="en-US"/>
        </a:p>
      </dgm:t>
    </dgm:pt>
    <dgm:pt modelId="{63D877F4-0274-4142-BCF3-3A274D6288FC}" type="sibTrans" cxnId="{321E34CC-421D-4688-A566-D8056157AED8}">
      <dgm:prSet/>
      <dgm:spPr/>
      <dgm:t>
        <a:bodyPr/>
        <a:lstStyle/>
        <a:p>
          <a:endParaRPr lang="en-US"/>
        </a:p>
      </dgm:t>
    </dgm:pt>
    <dgm:pt modelId="{F02CEF00-8CF0-400B-9721-FE45BD89FE1D}">
      <dgm:prSet phldrT="[Text]"/>
      <dgm:spPr/>
      <dgm:t>
        <a:bodyPr/>
        <a:lstStyle/>
        <a:p>
          <a:r>
            <a:rPr lang="en-US" dirty="0"/>
            <a:t>The work performed to deliver a product, service,</a:t>
          </a:r>
          <a:r>
            <a:rPr lang="en-US" baseline="0" dirty="0"/>
            <a:t> </a:t>
          </a:r>
          <a:r>
            <a:rPr lang="en-US" dirty="0"/>
            <a:t>or result with specified features &amp; functions.</a:t>
          </a:r>
        </a:p>
      </dgm:t>
    </dgm:pt>
    <dgm:pt modelId="{E6F5509A-C8FD-4525-BB66-8FEE35A6F6BD}" type="parTrans" cxnId="{EBA5628A-B82B-499F-9B44-A455717645E8}">
      <dgm:prSet/>
      <dgm:spPr/>
      <dgm:t>
        <a:bodyPr/>
        <a:lstStyle/>
        <a:p>
          <a:endParaRPr lang="en-US"/>
        </a:p>
      </dgm:t>
    </dgm:pt>
    <dgm:pt modelId="{5B01D7FF-7BE0-4D59-9B05-1C8F59E106C2}" type="sibTrans" cxnId="{EBA5628A-B82B-499F-9B44-A455717645E8}">
      <dgm:prSet/>
      <dgm:spPr/>
      <dgm:t>
        <a:bodyPr/>
        <a:lstStyle/>
        <a:p>
          <a:endParaRPr lang="en-US"/>
        </a:p>
      </dgm:t>
    </dgm:pt>
    <dgm:pt modelId="{710EB18C-6D40-49B3-AEBF-595F20E62BE0}">
      <dgm:prSet phldrT="[Text]"/>
      <dgm:spPr/>
      <dgm:t>
        <a:bodyPr/>
        <a:lstStyle/>
        <a:p>
          <a:r>
            <a:rPr lang="en-US" dirty="0"/>
            <a:t>Project scope statement</a:t>
          </a:r>
        </a:p>
      </dgm:t>
    </dgm:pt>
    <dgm:pt modelId="{42AEE108-5AB6-4544-91DB-67781F3543BB}" type="parTrans" cxnId="{006361F9-9D1B-4CD8-8C1E-E92D6BE57C01}">
      <dgm:prSet/>
      <dgm:spPr/>
      <dgm:t>
        <a:bodyPr/>
        <a:lstStyle/>
        <a:p>
          <a:endParaRPr lang="en-US"/>
        </a:p>
      </dgm:t>
    </dgm:pt>
    <dgm:pt modelId="{AD7FC512-A908-4F91-9C95-2BF3E8DF02A8}" type="sibTrans" cxnId="{006361F9-9D1B-4CD8-8C1E-E92D6BE57C01}">
      <dgm:prSet/>
      <dgm:spPr/>
      <dgm:t>
        <a:bodyPr/>
        <a:lstStyle/>
        <a:p>
          <a:endParaRPr lang="en-US"/>
        </a:p>
      </dgm:t>
    </dgm:pt>
    <dgm:pt modelId="{EFD2761D-9C5E-4B02-BC2F-DE44D6B70C40}">
      <dgm:prSet phldrT="[Text]"/>
      <dgm:spPr/>
      <dgm:t>
        <a:bodyPr/>
        <a:lstStyle/>
        <a:p>
          <a:r>
            <a:rPr lang="en-US" dirty="0"/>
            <a:t>Product scope</a:t>
          </a:r>
        </a:p>
      </dgm:t>
    </dgm:pt>
    <dgm:pt modelId="{434438F3-1F9C-437D-886D-4D7E5771A635}" type="parTrans" cxnId="{32D9DE1F-73C3-4A19-BC67-E48528D837FF}">
      <dgm:prSet/>
      <dgm:spPr/>
      <dgm:t>
        <a:bodyPr/>
        <a:lstStyle/>
        <a:p>
          <a:endParaRPr lang="en-US"/>
        </a:p>
      </dgm:t>
    </dgm:pt>
    <dgm:pt modelId="{70914018-B94C-4F0A-8EEE-1D8BAD0388C7}" type="sibTrans" cxnId="{32D9DE1F-73C3-4A19-BC67-E48528D837FF}">
      <dgm:prSet/>
      <dgm:spPr/>
      <dgm:t>
        <a:bodyPr/>
        <a:lstStyle/>
        <a:p>
          <a:endParaRPr lang="en-US"/>
        </a:p>
      </dgm:t>
    </dgm:pt>
    <dgm:pt modelId="{0E086D29-7E31-4FC1-AE24-A229BC3D39D5}">
      <dgm:prSet phldrT="[Text]"/>
      <dgm:spPr/>
      <dgm:t>
        <a:bodyPr/>
        <a:lstStyle/>
        <a:p>
          <a:r>
            <a:rPr lang="en-US" dirty="0"/>
            <a:t>The features and functions that characterize a product, service, or result</a:t>
          </a:r>
        </a:p>
      </dgm:t>
    </dgm:pt>
    <dgm:pt modelId="{583E22D3-7B71-4BE3-831D-7BBFECF0A833}" type="parTrans" cxnId="{CAD2D794-16D8-4D89-B058-75F239E2CB26}">
      <dgm:prSet/>
      <dgm:spPr/>
      <dgm:t>
        <a:bodyPr/>
        <a:lstStyle/>
        <a:p>
          <a:endParaRPr lang="en-US"/>
        </a:p>
      </dgm:t>
    </dgm:pt>
    <dgm:pt modelId="{E2B2127F-E805-47DF-9A33-E79DF8F5B08B}" type="sibTrans" cxnId="{CAD2D794-16D8-4D89-B058-75F239E2CB26}">
      <dgm:prSet/>
      <dgm:spPr/>
      <dgm:t>
        <a:bodyPr/>
        <a:lstStyle/>
        <a:p>
          <a:endParaRPr lang="en-US"/>
        </a:p>
      </dgm:t>
    </dgm:pt>
    <dgm:pt modelId="{11961C78-025B-46E1-A94D-9AB35284B67E}">
      <dgm:prSet phldrT="[Text]"/>
      <dgm:spPr/>
      <dgm:t>
        <a:bodyPr/>
        <a:lstStyle/>
        <a:p>
          <a:r>
            <a:rPr lang="en-US" dirty="0"/>
            <a:t>Product requirements</a:t>
          </a:r>
        </a:p>
      </dgm:t>
    </dgm:pt>
    <dgm:pt modelId="{75CD458B-102D-4D64-9FFC-5EB43230EF4B}" type="parTrans" cxnId="{FDBBBEF7-475B-4B6F-972A-C01CB69F3CFE}">
      <dgm:prSet/>
      <dgm:spPr/>
      <dgm:t>
        <a:bodyPr/>
        <a:lstStyle/>
        <a:p>
          <a:endParaRPr lang="en-US"/>
        </a:p>
      </dgm:t>
    </dgm:pt>
    <dgm:pt modelId="{788BA588-BE1F-4AB3-8AE1-985C9CEDDF04}" type="sibTrans" cxnId="{FDBBBEF7-475B-4B6F-972A-C01CB69F3CFE}">
      <dgm:prSet/>
      <dgm:spPr/>
      <dgm:t>
        <a:bodyPr/>
        <a:lstStyle/>
        <a:p>
          <a:endParaRPr lang="en-US"/>
        </a:p>
      </dgm:t>
    </dgm:pt>
    <dgm:pt modelId="{65B60CB2-BD5C-4998-8C71-C0D0921485EF}">
      <dgm:prSet phldrT="[Text]"/>
      <dgm:spPr/>
      <dgm:t>
        <a:bodyPr/>
        <a:lstStyle/>
        <a:p>
          <a:r>
            <a:rPr lang="en-US" dirty="0"/>
            <a:t>WBS &amp; WBS dictionary</a:t>
          </a:r>
        </a:p>
      </dgm:t>
    </dgm:pt>
    <dgm:pt modelId="{AADC6CDE-8EB3-449E-8A6F-43E84BDCC4B9}" type="parTrans" cxnId="{3B9D4213-1699-4873-9835-818C338FBFC2}">
      <dgm:prSet/>
      <dgm:spPr/>
      <dgm:t>
        <a:bodyPr/>
        <a:lstStyle/>
        <a:p>
          <a:endParaRPr lang="en-US"/>
        </a:p>
      </dgm:t>
    </dgm:pt>
    <dgm:pt modelId="{ACB9C410-E5B3-4168-BD22-8382959754B3}" type="sibTrans" cxnId="{3B9D4213-1699-4873-9835-818C338FBFC2}">
      <dgm:prSet/>
      <dgm:spPr/>
      <dgm:t>
        <a:bodyPr/>
        <a:lstStyle/>
        <a:p>
          <a:endParaRPr lang="en-US"/>
        </a:p>
      </dgm:t>
    </dgm:pt>
    <dgm:pt modelId="{6E8CB95D-9FB6-4ED3-A564-DD55922E3631}">
      <dgm:prSet phldrT="[Text]"/>
      <dgm:spPr/>
      <dgm:t>
        <a:bodyPr/>
        <a:lstStyle/>
        <a:p>
          <a:r>
            <a:rPr lang="en-US" dirty="0"/>
            <a:t>Product specification</a:t>
          </a:r>
        </a:p>
      </dgm:t>
    </dgm:pt>
    <dgm:pt modelId="{00F05723-11AF-44E5-B2A4-08EDB463C68D}" type="parTrans" cxnId="{EDB2A05C-60B7-4416-888E-E78432E5000E}">
      <dgm:prSet/>
      <dgm:spPr/>
      <dgm:t>
        <a:bodyPr/>
        <a:lstStyle/>
        <a:p>
          <a:endParaRPr lang="en-US"/>
        </a:p>
      </dgm:t>
    </dgm:pt>
    <dgm:pt modelId="{5D6A4A80-EEFC-4E03-B0B4-E4BD53737529}" type="sibTrans" cxnId="{EDB2A05C-60B7-4416-888E-E78432E5000E}">
      <dgm:prSet/>
      <dgm:spPr/>
      <dgm:t>
        <a:bodyPr/>
        <a:lstStyle/>
        <a:p>
          <a:endParaRPr lang="en-US"/>
        </a:p>
      </dgm:t>
    </dgm:pt>
    <dgm:pt modelId="{3CD72C08-A8EC-4049-A689-9F4BACCD4D85}" type="pres">
      <dgm:prSet presAssocID="{45A433E0-31DA-4511-9D1E-FC333B8D2FD5}" presName="Name0" presStyleCnt="0">
        <dgm:presLayoutVars>
          <dgm:dir/>
          <dgm:resizeHandles val="exact"/>
        </dgm:presLayoutVars>
      </dgm:prSet>
      <dgm:spPr/>
    </dgm:pt>
    <dgm:pt modelId="{73596726-0D5D-49EE-AA5B-54EB51B193CC}" type="pres">
      <dgm:prSet presAssocID="{83327732-2A39-42C4-B2A7-B7B560F65ACE}" presName="node" presStyleLbl="node1" presStyleIdx="0" presStyleCnt="2">
        <dgm:presLayoutVars>
          <dgm:bulletEnabled val="1"/>
        </dgm:presLayoutVars>
      </dgm:prSet>
      <dgm:spPr/>
    </dgm:pt>
    <dgm:pt modelId="{7AB64CC7-EF83-4B22-A9E7-87C65066ACF2}" type="pres">
      <dgm:prSet presAssocID="{63D877F4-0274-4142-BCF3-3A274D6288FC}" presName="sibTrans" presStyleCnt="0"/>
      <dgm:spPr/>
    </dgm:pt>
    <dgm:pt modelId="{591D9973-4BB5-448B-936A-76ABA26E8C08}" type="pres">
      <dgm:prSet presAssocID="{EFD2761D-9C5E-4B02-BC2F-DE44D6B70C40}" presName="node" presStyleLbl="node1" presStyleIdx="1" presStyleCnt="2">
        <dgm:presLayoutVars>
          <dgm:bulletEnabled val="1"/>
        </dgm:presLayoutVars>
      </dgm:prSet>
      <dgm:spPr/>
    </dgm:pt>
  </dgm:ptLst>
  <dgm:cxnLst>
    <dgm:cxn modelId="{3B9D4213-1699-4873-9835-818C338FBFC2}" srcId="{83327732-2A39-42C4-B2A7-B7B560F65ACE}" destId="{65B60CB2-BD5C-4998-8C71-C0D0921485EF}" srcOrd="2" destOrd="0" parTransId="{AADC6CDE-8EB3-449E-8A6F-43E84BDCC4B9}" sibTransId="{ACB9C410-E5B3-4168-BD22-8382959754B3}"/>
    <dgm:cxn modelId="{32D9DE1F-73C3-4A19-BC67-E48528D837FF}" srcId="{45A433E0-31DA-4511-9D1E-FC333B8D2FD5}" destId="{EFD2761D-9C5E-4B02-BC2F-DE44D6B70C40}" srcOrd="1" destOrd="0" parTransId="{434438F3-1F9C-437D-886D-4D7E5771A635}" sibTransId="{70914018-B94C-4F0A-8EEE-1D8BAD0388C7}"/>
    <dgm:cxn modelId="{CDE0682D-1EEC-4637-8E2A-85B9681FF9F1}" type="presOf" srcId="{710EB18C-6D40-49B3-AEBF-595F20E62BE0}" destId="{73596726-0D5D-49EE-AA5B-54EB51B193CC}" srcOrd="0" destOrd="2" presId="urn:microsoft.com/office/officeart/2005/8/layout/hList6"/>
    <dgm:cxn modelId="{FA4F413F-018A-4AE0-97C8-D85670107185}" type="presOf" srcId="{0E086D29-7E31-4FC1-AE24-A229BC3D39D5}" destId="{591D9973-4BB5-448B-936A-76ABA26E8C08}" srcOrd="0" destOrd="1" presId="urn:microsoft.com/office/officeart/2005/8/layout/hList6"/>
    <dgm:cxn modelId="{EDB2A05C-60B7-4416-888E-E78432E5000E}" srcId="{EFD2761D-9C5E-4B02-BC2F-DE44D6B70C40}" destId="{6E8CB95D-9FB6-4ED3-A564-DD55922E3631}" srcOrd="2" destOrd="0" parTransId="{00F05723-11AF-44E5-B2A4-08EDB463C68D}" sibTransId="{5D6A4A80-EEFC-4E03-B0B4-E4BD53737529}"/>
    <dgm:cxn modelId="{ADDD5968-26AF-4B74-A843-AADAC18D5920}" type="presOf" srcId="{45A433E0-31DA-4511-9D1E-FC333B8D2FD5}" destId="{3CD72C08-A8EC-4049-A689-9F4BACCD4D85}" srcOrd="0" destOrd="0" presId="urn:microsoft.com/office/officeart/2005/8/layout/hList6"/>
    <dgm:cxn modelId="{238BA371-794F-4F6D-96C8-89BCF98A40E7}" type="presOf" srcId="{11961C78-025B-46E1-A94D-9AB35284B67E}" destId="{591D9973-4BB5-448B-936A-76ABA26E8C08}" srcOrd="0" destOrd="2" presId="urn:microsoft.com/office/officeart/2005/8/layout/hList6"/>
    <dgm:cxn modelId="{F9930B72-2DE9-4383-BD66-E734467C1AE8}" type="presOf" srcId="{83327732-2A39-42C4-B2A7-B7B560F65ACE}" destId="{73596726-0D5D-49EE-AA5B-54EB51B193CC}" srcOrd="0" destOrd="0" presId="urn:microsoft.com/office/officeart/2005/8/layout/hList6"/>
    <dgm:cxn modelId="{A903D07C-D3AD-4CBA-AF4A-41098582A534}" type="presOf" srcId="{EFD2761D-9C5E-4B02-BC2F-DE44D6B70C40}" destId="{591D9973-4BB5-448B-936A-76ABA26E8C08}" srcOrd="0" destOrd="0" presId="urn:microsoft.com/office/officeart/2005/8/layout/hList6"/>
    <dgm:cxn modelId="{EBA5628A-B82B-499F-9B44-A455717645E8}" srcId="{83327732-2A39-42C4-B2A7-B7B560F65ACE}" destId="{F02CEF00-8CF0-400B-9721-FE45BD89FE1D}" srcOrd="0" destOrd="0" parTransId="{E6F5509A-C8FD-4525-BB66-8FEE35A6F6BD}" sibTransId="{5B01D7FF-7BE0-4D59-9B05-1C8F59E106C2}"/>
    <dgm:cxn modelId="{CAD2D794-16D8-4D89-B058-75F239E2CB26}" srcId="{EFD2761D-9C5E-4B02-BC2F-DE44D6B70C40}" destId="{0E086D29-7E31-4FC1-AE24-A229BC3D39D5}" srcOrd="0" destOrd="0" parTransId="{583E22D3-7B71-4BE3-831D-7BBFECF0A833}" sibTransId="{E2B2127F-E805-47DF-9A33-E79DF8F5B08B}"/>
    <dgm:cxn modelId="{B840AAAF-5E09-4CA6-AF73-62B04D05F55D}" type="presOf" srcId="{6E8CB95D-9FB6-4ED3-A564-DD55922E3631}" destId="{591D9973-4BB5-448B-936A-76ABA26E8C08}" srcOrd="0" destOrd="3" presId="urn:microsoft.com/office/officeart/2005/8/layout/hList6"/>
    <dgm:cxn modelId="{321E34CC-421D-4688-A566-D8056157AED8}" srcId="{45A433E0-31DA-4511-9D1E-FC333B8D2FD5}" destId="{83327732-2A39-42C4-B2A7-B7B560F65ACE}" srcOrd="0" destOrd="0" parTransId="{389EB728-5614-4B70-A519-083D512D1C8A}" sibTransId="{63D877F4-0274-4142-BCF3-3A274D6288FC}"/>
    <dgm:cxn modelId="{22EC2ADA-A170-4A60-B1A0-DF71D9615F4F}" type="presOf" srcId="{F02CEF00-8CF0-400B-9721-FE45BD89FE1D}" destId="{73596726-0D5D-49EE-AA5B-54EB51B193CC}" srcOrd="0" destOrd="1" presId="urn:microsoft.com/office/officeart/2005/8/layout/hList6"/>
    <dgm:cxn modelId="{E67316E7-18FB-4E3E-B288-E010A416D3CD}" type="presOf" srcId="{65B60CB2-BD5C-4998-8C71-C0D0921485EF}" destId="{73596726-0D5D-49EE-AA5B-54EB51B193CC}" srcOrd="0" destOrd="3" presId="urn:microsoft.com/office/officeart/2005/8/layout/hList6"/>
    <dgm:cxn modelId="{FDBBBEF7-475B-4B6F-972A-C01CB69F3CFE}" srcId="{EFD2761D-9C5E-4B02-BC2F-DE44D6B70C40}" destId="{11961C78-025B-46E1-A94D-9AB35284B67E}" srcOrd="1" destOrd="0" parTransId="{75CD458B-102D-4D64-9FFC-5EB43230EF4B}" sibTransId="{788BA588-BE1F-4AB3-8AE1-985C9CEDDF04}"/>
    <dgm:cxn modelId="{006361F9-9D1B-4CD8-8C1E-E92D6BE57C01}" srcId="{83327732-2A39-42C4-B2A7-B7B560F65ACE}" destId="{710EB18C-6D40-49B3-AEBF-595F20E62BE0}" srcOrd="1" destOrd="0" parTransId="{42AEE108-5AB6-4544-91DB-67781F3543BB}" sibTransId="{AD7FC512-A908-4F91-9C95-2BF3E8DF02A8}"/>
    <dgm:cxn modelId="{A1AB5893-F53F-4838-871E-A93D637B193E}" type="presParOf" srcId="{3CD72C08-A8EC-4049-A689-9F4BACCD4D85}" destId="{73596726-0D5D-49EE-AA5B-54EB51B193CC}" srcOrd="0" destOrd="0" presId="urn:microsoft.com/office/officeart/2005/8/layout/hList6"/>
    <dgm:cxn modelId="{601B039C-15D7-4341-8B31-02CF7FDDF73A}" type="presParOf" srcId="{3CD72C08-A8EC-4049-A689-9F4BACCD4D85}" destId="{7AB64CC7-EF83-4B22-A9E7-87C65066ACF2}" srcOrd="1" destOrd="0" presId="urn:microsoft.com/office/officeart/2005/8/layout/hList6"/>
    <dgm:cxn modelId="{AF71AE8F-FE23-4431-8485-A0A776AAAA26}" type="presParOf" srcId="{3CD72C08-A8EC-4049-A689-9F4BACCD4D85}" destId="{591D9973-4BB5-448B-936A-76ABA26E8C08}"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784CB76-307C-45AA-AD19-EE6274F816A1}"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2A2162E6-2D16-4932-BA4E-4448C0A81C61}">
      <dgm:prSet phldrT="[Text]"/>
      <dgm:spPr/>
      <dgm:t>
        <a:bodyPr/>
        <a:lstStyle/>
        <a:p>
          <a:r>
            <a:rPr lang="en-US" dirty="0"/>
            <a:t>Define project scope</a:t>
          </a:r>
        </a:p>
      </dgm:t>
    </dgm:pt>
    <dgm:pt modelId="{1160AEEA-6547-43CB-A332-080A87F4B77F}" type="parTrans" cxnId="{1D9B85DF-8A96-4C31-832A-4AC93904B97C}">
      <dgm:prSet/>
      <dgm:spPr/>
      <dgm:t>
        <a:bodyPr/>
        <a:lstStyle/>
        <a:p>
          <a:endParaRPr lang="en-US"/>
        </a:p>
      </dgm:t>
    </dgm:pt>
    <dgm:pt modelId="{21451699-010D-43F5-A5DA-C027FAEA96C6}" type="sibTrans" cxnId="{1D9B85DF-8A96-4C31-832A-4AC93904B97C}">
      <dgm:prSet/>
      <dgm:spPr/>
      <dgm:t>
        <a:bodyPr/>
        <a:lstStyle/>
        <a:p>
          <a:endParaRPr lang="en-US"/>
        </a:p>
      </dgm:t>
    </dgm:pt>
    <dgm:pt modelId="{D2503BAC-6C9A-458D-B030-87C799F09757}">
      <dgm:prSet phldrT="[Text]"/>
      <dgm:spPr/>
      <dgm:t>
        <a:bodyPr/>
        <a:lstStyle/>
        <a:p>
          <a:r>
            <a:rPr lang="en-US" dirty="0"/>
            <a:t>Decompose scope</a:t>
          </a:r>
        </a:p>
      </dgm:t>
    </dgm:pt>
    <dgm:pt modelId="{C3EA6265-AE2D-43A2-A4D5-AE4457377746}" type="parTrans" cxnId="{F12EF38B-38B7-4B68-ADF9-710016407835}">
      <dgm:prSet/>
      <dgm:spPr/>
      <dgm:t>
        <a:bodyPr/>
        <a:lstStyle/>
        <a:p>
          <a:endParaRPr lang="en-US"/>
        </a:p>
      </dgm:t>
    </dgm:pt>
    <dgm:pt modelId="{CCB8B806-6CB6-48AA-89D4-189274822424}" type="sibTrans" cxnId="{F12EF38B-38B7-4B68-ADF9-710016407835}">
      <dgm:prSet/>
      <dgm:spPr/>
      <dgm:t>
        <a:bodyPr/>
        <a:lstStyle/>
        <a:p>
          <a:endParaRPr lang="en-US"/>
        </a:p>
      </dgm:t>
    </dgm:pt>
    <dgm:pt modelId="{90DE3B31-5CD0-4A81-9D5F-D47763D6618B}">
      <dgm:prSet phldrT="[Text]"/>
      <dgm:spPr/>
      <dgm:t>
        <a:bodyPr/>
        <a:lstStyle/>
        <a:p>
          <a:r>
            <a:rPr lang="en-US" dirty="0"/>
            <a:t>Create work packages</a:t>
          </a:r>
        </a:p>
      </dgm:t>
    </dgm:pt>
    <dgm:pt modelId="{E3FACF22-5F61-45DA-ACA4-AB09FCE48015}" type="parTrans" cxnId="{6B817AF4-4C5F-4B7F-A331-AC19C00CA05D}">
      <dgm:prSet/>
      <dgm:spPr/>
      <dgm:t>
        <a:bodyPr/>
        <a:lstStyle/>
        <a:p>
          <a:endParaRPr lang="en-US"/>
        </a:p>
      </dgm:t>
    </dgm:pt>
    <dgm:pt modelId="{5442EE1A-160C-4ED7-9861-D3D8EE52531A}" type="sibTrans" cxnId="{6B817AF4-4C5F-4B7F-A331-AC19C00CA05D}">
      <dgm:prSet/>
      <dgm:spPr/>
      <dgm:t>
        <a:bodyPr/>
        <a:lstStyle/>
        <a:p>
          <a:endParaRPr lang="en-US"/>
        </a:p>
      </dgm:t>
    </dgm:pt>
    <dgm:pt modelId="{A3B7DFE6-3D01-473F-A957-9456731F3E18}">
      <dgm:prSet phldrT="[Text]"/>
      <dgm:spPr/>
      <dgm:t>
        <a:bodyPr/>
        <a:lstStyle/>
        <a:p>
          <a:r>
            <a:rPr lang="en-US" dirty="0"/>
            <a:t>Assign to project team members</a:t>
          </a:r>
        </a:p>
      </dgm:t>
    </dgm:pt>
    <dgm:pt modelId="{C495AF99-6517-405D-A155-6BFE4C42201A}" type="parTrans" cxnId="{285C5CEF-D1A1-480D-AA88-A408C4ADAE8A}">
      <dgm:prSet/>
      <dgm:spPr/>
      <dgm:t>
        <a:bodyPr/>
        <a:lstStyle/>
        <a:p>
          <a:endParaRPr lang="en-US"/>
        </a:p>
      </dgm:t>
    </dgm:pt>
    <dgm:pt modelId="{BF176D0D-BBFC-4711-B992-BB26F95F5137}" type="sibTrans" cxnId="{285C5CEF-D1A1-480D-AA88-A408C4ADAE8A}">
      <dgm:prSet/>
      <dgm:spPr/>
      <dgm:t>
        <a:bodyPr/>
        <a:lstStyle/>
        <a:p>
          <a:endParaRPr lang="en-US"/>
        </a:p>
      </dgm:t>
    </dgm:pt>
    <dgm:pt modelId="{9EE3FC67-E884-4D8C-BE42-C28436761EB8}" type="pres">
      <dgm:prSet presAssocID="{A784CB76-307C-45AA-AD19-EE6274F816A1}" presName="outerComposite" presStyleCnt="0">
        <dgm:presLayoutVars>
          <dgm:chMax val="5"/>
          <dgm:dir/>
          <dgm:resizeHandles val="exact"/>
        </dgm:presLayoutVars>
      </dgm:prSet>
      <dgm:spPr/>
    </dgm:pt>
    <dgm:pt modelId="{92D50471-B845-4927-8802-DBFF5AFAC08C}" type="pres">
      <dgm:prSet presAssocID="{A784CB76-307C-45AA-AD19-EE6274F816A1}" presName="dummyMaxCanvas" presStyleCnt="0">
        <dgm:presLayoutVars/>
      </dgm:prSet>
      <dgm:spPr/>
    </dgm:pt>
    <dgm:pt modelId="{0E359042-6EF1-442E-8322-5439D365F29E}" type="pres">
      <dgm:prSet presAssocID="{A784CB76-307C-45AA-AD19-EE6274F816A1}" presName="FourNodes_1" presStyleLbl="node1" presStyleIdx="0" presStyleCnt="4">
        <dgm:presLayoutVars>
          <dgm:bulletEnabled val="1"/>
        </dgm:presLayoutVars>
      </dgm:prSet>
      <dgm:spPr/>
    </dgm:pt>
    <dgm:pt modelId="{8743655E-9E50-4B66-9E50-15621770D184}" type="pres">
      <dgm:prSet presAssocID="{A784CB76-307C-45AA-AD19-EE6274F816A1}" presName="FourNodes_2" presStyleLbl="node1" presStyleIdx="1" presStyleCnt="4">
        <dgm:presLayoutVars>
          <dgm:bulletEnabled val="1"/>
        </dgm:presLayoutVars>
      </dgm:prSet>
      <dgm:spPr/>
    </dgm:pt>
    <dgm:pt modelId="{FD1CED81-D46C-4FDD-984E-9D91F0E94F8E}" type="pres">
      <dgm:prSet presAssocID="{A784CB76-307C-45AA-AD19-EE6274F816A1}" presName="FourNodes_3" presStyleLbl="node1" presStyleIdx="2" presStyleCnt="4">
        <dgm:presLayoutVars>
          <dgm:bulletEnabled val="1"/>
        </dgm:presLayoutVars>
      </dgm:prSet>
      <dgm:spPr/>
    </dgm:pt>
    <dgm:pt modelId="{4092ED19-28F1-4F63-B136-44C22D02FAE5}" type="pres">
      <dgm:prSet presAssocID="{A784CB76-307C-45AA-AD19-EE6274F816A1}" presName="FourNodes_4" presStyleLbl="node1" presStyleIdx="3" presStyleCnt="4">
        <dgm:presLayoutVars>
          <dgm:bulletEnabled val="1"/>
        </dgm:presLayoutVars>
      </dgm:prSet>
      <dgm:spPr/>
    </dgm:pt>
    <dgm:pt modelId="{EBD32B12-F1F5-4C13-B268-265DEC759187}" type="pres">
      <dgm:prSet presAssocID="{A784CB76-307C-45AA-AD19-EE6274F816A1}" presName="FourConn_1-2" presStyleLbl="fgAccFollowNode1" presStyleIdx="0" presStyleCnt="3">
        <dgm:presLayoutVars>
          <dgm:bulletEnabled val="1"/>
        </dgm:presLayoutVars>
      </dgm:prSet>
      <dgm:spPr/>
    </dgm:pt>
    <dgm:pt modelId="{BC3F953E-6F32-4FDA-B647-BC24B544561D}" type="pres">
      <dgm:prSet presAssocID="{A784CB76-307C-45AA-AD19-EE6274F816A1}" presName="FourConn_2-3" presStyleLbl="fgAccFollowNode1" presStyleIdx="1" presStyleCnt="3">
        <dgm:presLayoutVars>
          <dgm:bulletEnabled val="1"/>
        </dgm:presLayoutVars>
      </dgm:prSet>
      <dgm:spPr/>
    </dgm:pt>
    <dgm:pt modelId="{7513C61D-BE23-49E3-AB47-5AC1177BEBE6}" type="pres">
      <dgm:prSet presAssocID="{A784CB76-307C-45AA-AD19-EE6274F816A1}" presName="FourConn_3-4" presStyleLbl="fgAccFollowNode1" presStyleIdx="2" presStyleCnt="3">
        <dgm:presLayoutVars>
          <dgm:bulletEnabled val="1"/>
        </dgm:presLayoutVars>
      </dgm:prSet>
      <dgm:spPr/>
    </dgm:pt>
    <dgm:pt modelId="{BD5DAB95-634B-4315-A74B-7AC0D6E44AA4}" type="pres">
      <dgm:prSet presAssocID="{A784CB76-307C-45AA-AD19-EE6274F816A1}" presName="FourNodes_1_text" presStyleLbl="node1" presStyleIdx="3" presStyleCnt="4">
        <dgm:presLayoutVars>
          <dgm:bulletEnabled val="1"/>
        </dgm:presLayoutVars>
      </dgm:prSet>
      <dgm:spPr/>
    </dgm:pt>
    <dgm:pt modelId="{77E91F23-B7CC-46E3-9367-52412792E6F3}" type="pres">
      <dgm:prSet presAssocID="{A784CB76-307C-45AA-AD19-EE6274F816A1}" presName="FourNodes_2_text" presStyleLbl="node1" presStyleIdx="3" presStyleCnt="4">
        <dgm:presLayoutVars>
          <dgm:bulletEnabled val="1"/>
        </dgm:presLayoutVars>
      </dgm:prSet>
      <dgm:spPr/>
    </dgm:pt>
    <dgm:pt modelId="{8D3E1BCF-3927-49AD-A291-ACE12F79CCE3}" type="pres">
      <dgm:prSet presAssocID="{A784CB76-307C-45AA-AD19-EE6274F816A1}" presName="FourNodes_3_text" presStyleLbl="node1" presStyleIdx="3" presStyleCnt="4">
        <dgm:presLayoutVars>
          <dgm:bulletEnabled val="1"/>
        </dgm:presLayoutVars>
      </dgm:prSet>
      <dgm:spPr/>
    </dgm:pt>
    <dgm:pt modelId="{885B23BC-018D-4018-8A82-7F19A5018481}" type="pres">
      <dgm:prSet presAssocID="{A784CB76-307C-45AA-AD19-EE6274F816A1}" presName="FourNodes_4_text" presStyleLbl="node1" presStyleIdx="3" presStyleCnt="4">
        <dgm:presLayoutVars>
          <dgm:bulletEnabled val="1"/>
        </dgm:presLayoutVars>
      </dgm:prSet>
      <dgm:spPr/>
    </dgm:pt>
  </dgm:ptLst>
  <dgm:cxnLst>
    <dgm:cxn modelId="{15888D10-9D17-4884-AFC5-06471BC48F19}" type="presOf" srcId="{CCB8B806-6CB6-48AA-89D4-189274822424}" destId="{BC3F953E-6F32-4FDA-B647-BC24B544561D}" srcOrd="0" destOrd="0" presId="urn:microsoft.com/office/officeart/2005/8/layout/vProcess5"/>
    <dgm:cxn modelId="{E9DF4741-9A54-4D66-A3DF-4261367320D2}" type="presOf" srcId="{A3B7DFE6-3D01-473F-A957-9456731F3E18}" destId="{885B23BC-018D-4018-8A82-7F19A5018481}" srcOrd="1" destOrd="0" presId="urn:microsoft.com/office/officeart/2005/8/layout/vProcess5"/>
    <dgm:cxn modelId="{FDA60A50-0C95-4D90-9E80-83DD06667D2B}" type="presOf" srcId="{D2503BAC-6C9A-458D-B030-87C799F09757}" destId="{77E91F23-B7CC-46E3-9367-52412792E6F3}" srcOrd="1" destOrd="0" presId="urn:microsoft.com/office/officeart/2005/8/layout/vProcess5"/>
    <dgm:cxn modelId="{E403C456-9B2F-433B-BD1D-0BDC44C12313}" type="presOf" srcId="{90DE3B31-5CD0-4A81-9D5F-D47763D6618B}" destId="{8D3E1BCF-3927-49AD-A291-ACE12F79CCE3}" srcOrd="1" destOrd="0" presId="urn:microsoft.com/office/officeart/2005/8/layout/vProcess5"/>
    <dgm:cxn modelId="{66CAAD58-72AF-4117-AE7F-7302E29F15C3}" type="presOf" srcId="{2A2162E6-2D16-4932-BA4E-4448C0A81C61}" destId="{0E359042-6EF1-442E-8322-5439D365F29E}" srcOrd="0" destOrd="0" presId="urn:microsoft.com/office/officeart/2005/8/layout/vProcess5"/>
    <dgm:cxn modelId="{F101BC7B-6FBF-4B93-BC6B-F74EFF375FB2}" type="presOf" srcId="{A3B7DFE6-3D01-473F-A957-9456731F3E18}" destId="{4092ED19-28F1-4F63-B136-44C22D02FAE5}" srcOrd="0" destOrd="0" presId="urn:microsoft.com/office/officeart/2005/8/layout/vProcess5"/>
    <dgm:cxn modelId="{F12EF38B-38B7-4B68-ADF9-710016407835}" srcId="{A784CB76-307C-45AA-AD19-EE6274F816A1}" destId="{D2503BAC-6C9A-458D-B030-87C799F09757}" srcOrd="1" destOrd="0" parTransId="{C3EA6265-AE2D-43A2-A4D5-AE4457377746}" sibTransId="{CCB8B806-6CB6-48AA-89D4-189274822424}"/>
    <dgm:cxn modelId="{C12323AC-B1B4-4EA9-BDF2-61A5A2FF31B7}" type="presOf" srcId="{90DE3B31-5CD0-4A81-9D5F-D47763D6618B}" destId="{FD1CED81-D46C-4FDD-984E-9D91F0E94F8E}" srcOrd="0" destOrd="0" presId="urn:microsoft.com/office/officeart/2005/8/layout/vProcess5"/>
    <dgm:cxn modelId="{96995EAE-A679-464C-BB85-85B0660B512F}" type="presOf" srcId="{21451699-010D-43F5-A5DA-C027FAEA96C6}" destId="{EBD32B12-F1F5-4C13-B268-265DEC759187}" srcOrd="0" destOrd="0" presId="urn:microsoft.com/office/officeart/2005/8/layout/vProcess5"/>
    <dgm:cxn modelId="{B5CDA1B8-3E4C-403C-86E2-F73D9E417B2A}" type="presOf" srcId="{2A2162E6-2D16-4932-BA4E-4448C0A81C61}" destId="{BD5DAB95-634B-4315-A74B-7AC0D6E44AA4}" srcOrd="1" destOrd="0" presId="urn:microsoft.com/office/officeart/2005/8/layout/vProcess5"/>
    <dgm:cxn modelId="{6B105CC4-8FB0-493C-ABBE-D9B8087C3A3C}" type="presOf" srcId="{5442EE1A-160C-4ED7-9861-D3D8EE52531A}" destId="{7513C61D-BE23-49E3-AB47-5AC1177BEBE6}" srcOrd="0" destOrd="0" presId="urn:microsoft.com/office/officeart/2005/8/layout/vProcess5"/>
    <dgm:cxn modelId="{79394CCC-2C8D-49CC-A9CE-08C7D11EC05C}" type="presOf" srcId="{D2503BAC-6C9A-458D-B030-87C799F09757}" destId="{8743655E-9E50-4B66-9E50-15621770D184}" srcOrd="0" destOrd="0" presId="urn:microsoft.com/office/officeart/2005/8/layout/vProcess5"/>
    <dgm:cxn modelId="{1D9B85DF-8A96-4C31-832A-4AC93904B97C}" srcId="{A784CB76-307C-45AA-AD19-EE6274F816A1}" destId="{2A2162E6-2D16-4932-BA4E-4448C0A81C61}" srcOrd="0" destOrd="0" parTransId="{1160AEEA-6547-43CB-A332-080A87F4B77F}" sibTransId="{21451699-010D-43F5-A5DA-C027FAEA96C6}"/>
    <dgm:cxn modelId="{5E1BEDEE-2CAF-4C40-93BE-12D0F14E247F}" type="presOf" srcId="{A784CB76-307C-45AA-AD19-EE6274F816A1}" destId="{9EE3FC67-E884-4D8C-BE42-C28436761EB8}" srcOrd="0" destOrd="0" presId="urn:microsoft.com/office/officeart/2005/8/layout/vProcess5"/>
    <dgm:cxn modelId="{285C5CEF-D1A1-480D-AA88-A408C4ADAE8A}" srcId="{A784CB76-307C-45AA-AD19-EE6274F816A1}" destId="{A3B7DFE6-3D01-473F-A957-9456731F3E18}" srcOrd="3" destOrd="0" parTransId="{C495AF99-6517-405D-A155-6BFE4C42201A}" sibTransId="{BF176D0D-BBFC-4711-B992-BB26F95F5137}"/>
    <dgm:cxn modelId="{6B817AF4-4C5F-4B7F-A331-AC19C00CA05D}" srcId="{A784CB76-307C-45AA-AD19-EE6274F816A1}" destId="{90DE3B31-5CD0-4A81-9D5F-D47763D6618B}" srcOrd="2" destOrd="0" parTransId="{E3FACF22-5F61-45DA-ACA4-AB09FCE48015}" sibTransId="{5442EE1A-160C-4ED7-9861-D3D8EE52531A}"/>
    <dgm:cxn modelId="{38C03412-C9D5-4247-BEBF-9F6F6265B8FC}" type="presParOf" srcId="{9EE3FC67-E884-4D8C-BE42-C28436761EB8}" destId="{92D50471-B845-4927-8802-DBFF5AFAC08C}" srcOrd="0" destOrd="0" presId="urn:microsoft.com/office/officeart/2005/8/layout/vProcess5"/>
    <dgm:cxn modelId="{61BBE6AD-9158-4E4E-8D67-425D19AA7C4D}" type="presParOf" srcId="{9EE3FC67-E884-4D8C-BE42-C28436761EB8}" destId="{0E359042-6EF1-442E-8322-5439D365F29E}" srcOrd="1" destOrd="0" presId="urn:microsoft.com/office/officeart/2005/8/layout/vProcess5"/>
    <dgm:cxn modelId="{E4880350-E0F5-4B08-B39C-580E7EAC95BD}" type="presParOf" srcId="{9EE3FC67-E884-4D8C-BE42-C28436761EB8}" destId="{8743655E-9E50-4B66-9E50-15621770D184}" srcOrd="2" destOrd="0" presId="urn:microsoft.com/office/officeart/2005/8/layout/vProcess5"/>
    <dgm:cxn modelId="{9BF70315-68AB-44B0-A6C2-317AC3552967}" type="presParOf" srcId="{9EE3FC67-E884-4D8C-BE42-C28436761EB8}" destId="{FD1CED81-D46C-4FDD-984E-9D91F0E94F8E}" srcOrd="3" destOrd="0" presId="urn:microsoft.com/office/officeart/2005/8/layout/vProcess5"/>
    <dgm:cxn modelId="{31E78248-05AB-42AD-A046-DACE684C0E59}" type="presParOf" srcId="{9EE3FC67-E884-4D8C-BE42-C28436761EB8}" destId="{4092ED19-28F1-4F63-B136-44C22D02FAE5}" srcOrd="4" destOrd="0" presId="urn:microsoft.com/office/officeart/2005/8/layout/vProcess5"/>
    <dgm:cxn modelId="{6BA193B1-BFFD-4AC9-9B4A-505D42793EB4}" type="presParOf" srcId="{9EE3FC67-E884-4D8C-BE42-C28436761EB8}" destId="{EBD32B12-F1F5-4C13-B268-265DEC759187}" srcOrd="5" destOrd="0" presId="urn:microsoft.com/office/officeart/2005/8/layout/vProcess5"/>
    <dgm:cxn modelId="{C3CA3310-42ED-4BAA-9865-5A799FACD168}" type="presParOf" srcId="{9EE3FC67-E884-4D8C-BE42-C28436761EB8}" destId="{BC3F953E-6F32-4FDA-B647-BC24B544561D}" srcOrd="6" destOrd="0" presId="urn:microsoft.com/office/officeart/2005/8/layout/vProcess5"/>
    <dgm:cxn modelId="{72A427F4-7408-49F0-8C31-2BAF5B96CA5B}" type="presParOf" srcId="{9EE3FC67-E884-4D8C-BE42-C28436761EB8}" destId="{7513C61D-BE23-49E3-AB47-5AC1177BEBE6}" srcOrd="7" destOrd="0" presId="urn:microsoft.com/office/officeart/2005/8/layout/vProcess5"/>
    <dgm:cxn modelId="{DED718A7-D4F2-4DA6-854A-FACAE0596476}" type="presParOf" srcId="{9EE3FC67-E884-4D8C-BE42-C28436761EB8}" destId="{BD5DAB95-634B-4315-A74B-7AC0D6E44AA4}" srcOrd="8" destOrd="0" presId="urn:microsoft.com/office/officeart/2005/8/layout/vProcess5"/>
    <dgm:cxn modelId="{88482A5D-7C43-4CB4-9FD5-9E1D695B94C3}" type="presParOf" srcId="{9EE3FC67-E884-4D8C-BE42-C28436761EB8}" destId="{77E91F23-B7CC-46E3-9367-52412792E6F3}" srcOrd="9" destOrd="0" presId="urn:microsoft.com/office/officeart/2005/8/layout/vProcess5"/>
    <dgm:cxn modelId="{9C4C9416-788D-410B-A35A-2DF28D720F92}" type="presParOf" srcId="{9EE3FC67-E884-4D8C-BE42-C28436761EB8}" destId="{8D3E1BCF-3927-49AD-A291-ACE12F79CCE3}" srcOrd="10" destOrd="0" presId="urn:microsoft.com/office/officeart/2005/8/layout/vProcess5"/>
    <dgm:cxn modelId="{8F105B6D-7C16-4E74-A63B-32EE96545BC8}" type="presParOf" srcId="{9EE3FC67-E884-4D8C-BE42-C28436761EB8}" destId="{885B23BC-018D-4018-8A82-7F19A5018481}"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BAF5196-CAB7-4B5C-808B-E700E95CB8BA}" type="doc">
      <dgm:prSet loTypeId="urn:microsoft.com/office/officeart/2005/8/layout/hierarchy6" loCatId="hierarchy" qsTypeId="urn:microsoft.com/office/officeart/2005/8/quickstyle/simple1" qsCatId="simple" csTypeId="urn:microsoft.com/office/officeart/2005/8/colors/colorful1" csCatId="colorful" phldr="1"/>
      <dgm:spPr/>
      <dgm:t>
        <a:bodyPr/>
        <a:lstStyle/>
        <a:p>
          <a:endParaRPr lang="en-US"/>
        </a:p>
      </dgm:t>
    </dgm:pt>
    <dgm:pt modelId="{2352EF23-E16E-4DBD-B7FA-58BA705D7FC1}">
      <dgm:prSet phldrT="[Text]"/>
      <dgm:spPr/>
      <dgm:t>
        <a:bodyPr/>
        <a:lstStyle/>
        <a:p>
          <a:r>
            <a:rPr lang="en-US" dirty="0"/>
            <a:t>Project </a:t>
          </a:r>
        </a:p>
      </dgm:t>
    </dgm:pt>
    <dgm:pt modelId="{165AF349-B456-40B1-88E4-C2EDC0AE2ACD}" type="parTrans" cxnId="{CFD346A4-4B1B-430E-A107-BFA58E03DB7E}">
      <dgm:prSet/>
      <dgm:spPr/>
      <dgm:t>
        <a:bodyPr/>
        <a:lstStyle/>
        <a:p>
          <a:endParaRPr lang="en-US"/>
        </a:p>
      </dgm:t>
    </dgm:pt>
    <dgm:pt modelId="{DB54B482-E01E-40B3-BDA9-CC00BE0E4BAA}" type="sibTrans" cxnId="{CFD346A4-4B1B-430E-A107-BFA58E03DB7E}">
      <dgm:prSet/>
      <dgm:spPr/>
      <dgm:t>
        <a:bodyPr/>
        <a:lstStyle/>
        <a:p>
          <a:endParaRPr lang="en-US"/>
        </a:p>
      </dgm:t>
    </dgm:pt>
    <dgm:pt modelId="{A6CA43A4-FC7A-4C09-92B3-B42E5C543721}">
      <dgm:prSet phldrT="[Text]"/>
      <dgm:spPr/>
      <dgm:t>
        <a:bodyPr/>
        <a:lstStyle/>
        <a:p>
          <a:r>
            <a:rPr lang="en-US" b="1" dirty="0">
              <a:solidFill>
                <a:srgbClr val="FFFF00"/>
              </a:solidFill>
            </a:rPr>
            <a:t>Control account 1</a:t>
          </a:r>
        </a:p>
      </dgm:t>
    </dgm:pt>
    <dgm:pt modelId="{4ED24D92-E746-4341-9928-2F6DF8E58146}" type="parTrans" cxnId="{855B7E90-DEBD-474E-B8F8-57D423D3DE1F}">
      <dgm:prSet/>
      <dgm:spPr/>
      <dgm:t>
        <a:bodyPr/>
        <a:lstStyle/>
        <a:p>
          <a:endParaRPr lang="en-US"/>
        </a:p>
      </dgm:t>
    </dgm:pt>
    <dgm:pt modelId="{EB0144B0-E8B8-48CF-B123-AABA0B516939}" type="sibTrans" cxnId="{855B7E90-DEBD-474E-B8F8-57D423D3DE1F}">
      <dgm:prSet/>
      <dgm:spPr/>
      <dgm:t>
        <a:bodyPr/>
        <a:lstStyle/>
        <a:p>
          <a:endParaRPr lang="en-US"/>
        </a:p>
      </dgm:t>
    </dgm:pt>
    <dgm:pt modelId="{03993018-AD33-45C7-AF5C-F1101F9F8264}">
      <dgm:prSet phldrT="[Text]"/>
      <dgm:spPr/>
      <dgm:t>
        <a:bodyPr/>
        <a:lstStyle/>
        <a:p>
          <a:r>
            <a:rPr lang="en-US" dirty="0"/>
            <a:t>Planning Package 1</a:t>
          </a:r>
        </a:p>
      </dgm:t>
    </dgm:pt>
    <dgm:pt modelId="{7B8AF9BB-F4AF-419F-88DF-B50523F217D8}" type="parTrans" cxnId="{83CE9FAE-35F0-4F7B-95C5-AFE8243907FA}">
      <dgm:prSet/>
      <dgm:spPr/>
      <dgm:t>
        <a:bodyPr/>
        <a:lstStyle/>
        <a:p>
          <a:endParaRPr lang="en-US"/>
        </a:p>
      </dgm:t>
    </dgm:pt>
    <dgm:pt modelId="{CF2CFB44-E830-4A75-924E-BAE6D22E7D5B}" type="sibTrans" cxnId="{83CE9FAE-35F0-4F7B-95C5-AFE8243907FA}">
      <dgm:prSet/>
      <dgm:spPr/>
      <dgm:t>
        <a:bodyPr/>
        <a:lstStyle/>
        <a:p>
          <a:endParaRPr lang="en-US"/>
        </a:p>
      </dgm:t>
    </dgm:pt>
    <dgm:pt modelId="{BB1511FC-9E25-4DF6-AA23-66A60CD8192D}">
      <dgm:prSet phldrT="[Text]"/>
      <dgm:spPr/>
      <dgm:t>
        <a:bodyPr/>
        <a:lstStyle/>
        <a:p>
          <a:r>
            <a:rPr lang="en-US" dirty="0"/>
            <a:t>Planning package 2</a:t>
          </a:r>
        </a:p>
      </dgm:t>
    </dgm:pt>
    <dgm:pt modelId="{6164BB49-372C-4126-B2D2-72339C7B69C4}" type="parTrans" cxnId="{63DCCA7C-8A86-4298-B0C1-1FC533EA386D}">
      <dgm:prSet/>
      <dgm:spPr/>
      <dgm:t>
        <a:bodyPr/>
        <a:lstStyle/>
        <a:p>
          <a:endParaRPr lang="en-US"/>
        </a:p>
      </dgm:t>
    </dgm:pt>
    <dgm:pt modelId="{CDD80600-4637-484A-AFED-8667BA2398F1}" type="sibTrans" cxnId="{63DCCA7C-8A86-4298-B0C1-1FC533EA386D}">
      <dgm:prSet/>
      <dgm:spPr/>
      <dgm:t>
        <a:bodyPr/>
        <a:lstStyle/>
        <a:p>
          <a:endParaRPr lang="en-US"/>
        </a:p>
      </dgm:t>
    </dgm:pt>
    <dgm:pt modelId="{C6448A52-BC8F-4EB0-8DFF-8B74A18EBAB0}">
      <dgm:prSet phldrT="[Text]"/>
      <dgm:spPr/>
      <dgm:t>
        <a:bodyPr/>
        <a:lstStyle/>
        <a:p>
          <a:r>
            <a:rPr lang="en-US" b="1" dirty="0">
              <a:solidFill>
                <a:srgbClr val="FFFF00"/>
              </a:solidFill>
            </a:rPr>
            <a:t>Control account 2</a:t>
          </a:r>
        </a:p>
      </dgm:t>
    </dgm:pt>
    <dgm:pt modelId="{E42486A3-A35F-4C12-8DE8-4BD8E8541E4F}" type="parTrans" cxnId="{E42FFF05-4716-43B7-8ED8-7074847560A2}">
      <dgm:prSet/>
      <dgm:spPr/>
      <dgm:t>
        <a:bodyPr/>
        <a:lstStyle/>
        <a:p>
          <a:endParaRPr lang="en-US"/>
        </a:p>
      </dgm:t>
    </dgm:pt>
    <dgm:pt modelId="{3B4D4560-FEF6-44B2-8FAD-0DAB966EE093}" type="sibTrans" cxnId="{E42FFF05-4716-43B7-8ED8-7074847560A2}">
      <dgm:prSet/>
      <dgm:spPr/>
      <dgm:t>
        <a:bodyPr/>
        <a:lstStyle/>
        <a:p>
          <a:endParaRPr lang="en-US"/>
        </a:p>
      </dgm:t>
    </dgm:pt>
    <dgm:pt modelId="{E7558ABD-EC30-461C-99C8-69CC6D8D1C47}">
      <dgm:prSet phldrT="[Text]"/>
      <dgm:spPr/>
      <dgm:t>
        <a:bodyPr/>
        <a:lstStyle/>
        <a:p>
          <a:r>
            <a:rPr lang="en-US" dirty="0"/>
            <a:t>Planning Package 3</a:t>
          </a:r>
        </a:p>
      </dgm:t>
    </dgm:pt>
    <dgm:pt modelId="{F954B288-1490-4111-A768-555923487406}" type="parTrans" cxnId="{79074E3A-8AB0-46CC-AFFF-2E02D455AA8A}">
      <dgm:prSet/>
      <dgm:spPr/>
      <dgm:t>
        <a:bodyPr/>
        <a:lstStyle/>
        <a:p>
          <a:endParaRPr lang="en-US"/>
        </a:p>
      </dgm:t>
    </dgm:pt>
    <dgm:pt modelId="{E5462E2D-0D7E-4F9A-992C-187566091F24}" type="sibTrans" cxnId="{79074E3A-8AB0-46CC-AFFF-2E02D455AA8A}">
      <dgm:prSet/>
      <dgm:spPr/>
      <dgm:t>
        <a:bodyPr/>
        <a:lstStyle/>
        <a:p>
          <a:endParaRPr lang="en-US"/>
        </a:p>
      </dgm:t>
    </dgm:pt>
    <dgm:pt modelId="{831639CB-A361-4E88-A96C-995679A0DA5A}">
      <dgm:prSet phldrT="[Text]"/>
      <dgm:spPr/>
      <dgm:t>
        <a:bodyPr/>
        <a:lstStyle/>
        <a:p>
          <a:r>
            <a:rPr lang="en-US" dirty="0"/>
            <a:t>Project</a:t>
          </a:r>
        </a:p>
      </dgm:t>
    </dgm:pt>
    <dgm:pt modelId="{8B1177BC-0EDB-4773-B7A8-E261585F3F8A}" type="parTrans" cxnId="{C320777D-6698-4078-881B-38B5EBB24973}">
      <dgm:prSet/>
      <dgm:spPr/>
      <dgm:t>
        <a:bodyPr/>
        <a:lstStyle/>
        <a:p>
          <a:endParaRPr lang="en-US"/>
        </a:p>
      </dgm:t>
    </dgm:pt>
    <dgm:pt modelId="{38891197-CCFC-473D-BBA6-5E234B4DE29F}" type="sibTrans" cxnId="{C320777D-6698-4078-881B-38B5EBB24973}">
      <dgm:prSet/>
      <dgm:spPr/>
      <dgm:t>
        <a:bodyPr/>
        <a:lstStyle/>
        <a:p>
          <a:endParaRPr lang="en-US"/>
        </a:p>
      </dgm:t>
    </dgm:pt>
    <dgm:pt modelId="{7EC17446-6A62-47E0-B3CF-3F7DA9047E6A}">
      <dgm:prSet phldrT="[Text]"/>
      <dgm:spPr/>
      <dgm:t>
        <a:bodyPr/>
        <a:lstStyle/>
        <a:p>
          <a:r>
            <a:rPr lang="en-US" dirty="0"/>
            <a:t>Control account</a:t>
          </a:r>
        </a:p>
      </dgm:t>
    </dgm:pt>
    <dgm:pt modelId="{1FF7E98F-DC81-4B40-A21D-3DF41914AADC}" type="parTrans" cxnId="{A2B41B0B-8AFE-4A9E-8562-89026D1781DA}">
      <dgm:prSet/>
      <dgm:spPr/>
      <dgm:t>
        <a:bodyPr/>
        <a:lstStyle/>
        <a:p>
          <a:endParaRPr lang="en-US"/>
        </a:p>
      </dgm:t>
    </dgm:pt>
    <dgm:pt modelId="{8A95964E-C289-49CF-8F0C-4392C5B33830}" type="sibTrans" cxnId="{A2B41B0B-8AFE-4A9E-8562-89026D1781DA}">
      <dgm:prSet/>
      <dgm:spPr/>
      <dgm:t>
        <a:bodyPr/>
        <a:lstStyle/>
        <a:p>
          <a:endParaRPr lang="en-US"/>
        </a:p>
      </dgm:t>
    </dgm:pt>
    <dgm:pt modelId="{5475A901-988C-4D5A-A22D-5768328D3B05}">
      <dgm:prSet phldrT="[Text]"/>
      <dgm:spPr/>
      <dgm:t>
        <a:bodyPr/>
        <a:lstStyle/>
        <a:p>
          <a:r>
            <a:rPr lang="en-US" dirty="0"/>
            <a:t>Planning package</a:t>
          </a:r>
        </a:p>
      </dgm:t>
    </dgm:pt>
    <dgm:pt modelId="{447DFA54-8218-4725-970A-0E7EBAEBFAA7}" type="parTrans" cxnId="{7D5E6971-A92B-43CF-B7D6-AF13E5621336}">
      <dgm:prSet/>
      <dgm:spPr/>
      <dgm:t>
        <a:bodyPr/>
        <a:lstStyle/>
        <a:p>
          <a:endParaRPr lang="en-US"/>
        </a:p>
      </dgm:t>
    </dgm:pt>
    <dgm:pt modelId="{AEE696D0-685B-4C68-88E1-C8F3EB498CD0}" type="sibTrans" cxnId="{7D5E6971-A92B-43CF-B7D6-AF13E5621336}">
      <dgm:prSet/>
      <dgm:spPr/>
      <dgm:t>
        <a:bodyPr/>
        <a:lstStyle/>
        <a:p>
          <a:endParaRPr lang="en-US"/>
        </a:p>
      </dgm:t>
    </dgm:pt>
    <dgm:pt modelId="{69981649-1EEA-4CB2-8B5C-C01A3BABDB55}">
      <dgm:prSet phldrT="[Text]"/>
      <dgm:spPr/>
      <dgm:t>
        <a:bodyPr/>
        <a:lstStyle/>
        <a:p>
          <a:r>
            <a:rPr lang="en-US" dirty="0"/>
            <a:t>Work package</a:t>
          </a:r>
        </a:p>
      </dgm:t>
    </dgm:pt>
    <dgm:pt modelId="{750EB1CB-73E4-4A28-A605-6218C8A89941}" type="parTrans" cxnId="{A1AD7AB5-954D-456C-927D-3D2D6CA23AA4}">
      <dgm:prSet/>
      <dgm:spPr/>
      <dgm:t>
        <a:bodyPr/>
        <a:lstStyle/>
        <a:p>
          <a:endParaRPr lang="en-US"/>
        </a:p>
      </dgm:t>
    </dgm:pt>
    <dgm:pt modelId="{C6BCE8EA-6094-4738-B298-3C7E9D566B98}" type="sibTrans" cxnId="{A1AD7AB5-954D-456C-927D-3D2D6CA23AA4}">
      <dgm:prSet/>
      <dgm:spPr/>
      <dgm:t>
        <a:bodyPr/>
        <a:lstStyle/>
        <a:p>
          <a:endParaRPr lang="en-US"/>
        </a:p>
      </dgm:t>
    </dgm:pt>
    <dgm:pt modelId="{7678EA45-31C0-4931-B61C-8E977DD4253C}">
      <dgm:prSet phldrT="[Text]"/>
      <dgm:spPr/>
      <dgm:t>
        <a:bodyPr/>
        <a:lstStyle/>
        <a:p>
          <a:r>
            <a:rPr lang="en-US" dirty="0"/>
            <a:t>Work package 1</a:t>
          </a:r>
        </a:p>
      </dgm:t>
    </dgm:pt>
    <dgm:pt modelId="{1BD7D9F8-44CF-4AA0-9E54-111FEF38C4E1}" type="parTrans" cxnId="{A1C0C785-9BCD-42BF-B57F-C0AE154B7C9E}">
      <dgm:prSet/>
      <dgm:spPr/>
      <dgm:t>
        <a:bodyPr/>
        <a:lstStyle/>
        <a:p>
          <a:endParaRPr lang="en-US"/>
        </a:p>
      </dgm:t>
    </dgm:pt>
    <dgm:pt modelId="{F012BCB8-475E-4DA8-9526-232AEB3F24B2}" type="sibTrans" cxnId="{A1C0C785-9BCD-42BF-B57F-C0AE154B7C9E}">
      <dgm:prSet/>
      <dgm:spPr/>
      <dgm:t>
        <a:bodyPr/>
        <a:lstStyle/>
        <a:p>
          <a:endParaRPr lang="en-US"/>
        </a:p>
      </dgm:t>
    </dgm:pt>
    <dgm:pt modelId="{C745FFCF-E349-40F9-8A31-198ED033F389}">
      <dgm:prSet phldrT="[Text]"/>
      <dgm:spPr/>
      <dgm:t>
        <a:bodyPr/>
        <a:lstStyle/>
        <a:p>
          <a:r>
            <a:rPr lang="en-US" dirty="0"/>
            <a:t>Work package 2</a:t>
          </a:r>
        </a:p>
      </dgm:t>
    </dgm:pt>
    <dgm:pt modelId="{F4317709-205F-457E-9600-B417CC98AB18}" type="parTrans" cxnId="{827F41D4-A9CB-4431-B655-9161556CB39A}">
      <dgm:prSet/>
      <dgm:spPr/>
      <dgm:t>
        <a:bodyPr/>
        <a:lstStyle/>
        <a:p>
          <a:endParaRPr lang="en-US"/>
        </a:p>
      </dgm:t>
    </dgm:pt>
    <dgm:pt modelId="{2B81F2F1-0F76-46E1-B8B5-8515C5A16FC0}" type="sibTrans" cxnId="{827F41D4-A9CB-4431-B655-9161556CB39A}">
      <dgm:prSet/>
      <dgm:spPr/>
      <dgm:t>
        <a:bodyPr/>
        <a:lstStyle/>
        <a:p>
          <a:endParaRPr lang="en-US"/>
        </a:p>
      </dgm:t>
    </dgm:pt>
    <dgm:pt modelId="{37B4D08F-D3F0-494E-B536-C7DCB8D6FA49}" type="pres">
      <dgm:prSet presAssocID="{4BAF5196-CAB7-4B5C-808B-E700E95CB8BA}" presName="mainComposite" presStyleCnt="0">
        <dgm:presLayoutVars>
          <dgm:chPref val="1"/>
          <dgm:dir/>
          <dgm:animOne val="branch"/>
          <dgm:animLvl val="lvl"/>
          <dgm:resizeHandles val="exact"/>
        </dgm:presLayoutVars>
      </dgm:prSet>
      <dgm:spPr/>
    </dgm:pt>
    <dgm:pt modelId="{8FE2F891-3DE9-4A90-B076-94FBBD247F16}" type="pres">
      <dgm:prSet presAssocID="{4BAF5196-CAB7-4B5C-808B-E700E95CB8BA}" presName="hierFlow" presStyleCnt="0"/>
      <dgm:spPr/>
    </dgm:pt>
    <dgm:pt modelId="{8D0818F7-E558-49A1-9F4D-A946BB08D5C6}" type="pres">
      <dgm:prSet presAssocID="{4BAF5196-CAB7-4B5C-808B-E700E95CB8BA}" presName="firstBuf" presStyleCnt="0"/>
      <dgm:spPr/>
    </dgm:pt>
    <dgm:pt modelId="{48A9AE59-2B8C-42D3-94C2-6F6ECDEA956C}" type="pres">
      <dgm:prSet presAssocID="{4BAF5196-CAB7-4B5C-808B-E700E95CB8BA}" presName="hierChild1" presStyleCnt="0">
        <dgm:presLayoutVars>
          <dgm:chPref val="1"/>
          <dgm:animOne val="branch"/>
          <dgm:animLvl val="lvl"/>
        </dgm:presLayoutVars>
      </dgm:prSet>
      <dgm:spPr/>
    </dgm:pt>
    <dgm:pt modelId="{558470A0-4BAD-44A8-9405-797623AB1DB9}" type="pres">
      <dgm:prSet presAssocID="{2352EF23-E16E-4DBD-B7FA-58BA705D7FC1}" presName="Name14" presStyleCnt="0"/>
      <dgm:spPr/>
    </dgm:pt>
    <dgm:pt modelId="{DCC710FC-8173-46E1-AFE9-CE89CA6B9BD1}" type="pres">
      <dgm:prSet presAssocID="{2352EF23-E16E-4DBD-B7FA-58BA705D7FC1}" presName="level1Shape" presStyleLbl="node0" presStyleIdx="0" presStyleCnt="1">
        <dgm:presLayoutVars>
          <dgm:chPref val="3"/>
        </dgm:presLayoutVars>
      </dgm:prSet>
      <dgm:spPr/>
    </dgm:pt>
    <dgm:pt modelId="{BC5EA7C4-DEF5-4FAE-89E8-5DB34D662D9C}" type="pres">
      <dgm:prSet presAssocID="{2352EF23-E16E-4DBD-B7FA-58BA705D7FC1}" presName="hierChild2" presStyleCnt="0"/>
      <dgm:spPr/>
    </dgm:pt>
    <dgm:pt modelId="{811AFA17-96AF-43F5-A3FD-FDBE5D74B45F}" type="pres">
      <dgm:prSet presAssocID="{4ED24D92-E746-4341-9928-2F6DF8E58146}" presName="Name19" presStyleLbl="parChTrans1D2" presStyleIdx="0" presStyleCnt="2"/>
      <dgm:spPr/>
    </dgm:pt>
    <dgm:pt modelId="{46617584-51FA-4664-B184-81C7E2617C69}" type="pres">
      <dgm:prSet presAssocID="{A6CA43A4-FC7A-4C09-92B3-B42E5C543721}" presName="Name21" presStyleCnt="0"/>
      <dgm:spPr/>
    </dgm:pt>
    <dgm:pt modelId="{DE455A41-33E0-47D7-A668-4B4C83359BA5}" type="pres">
      <dgm:prSet presAssocID="{A6CA43A4-FC7A-4C09-92B3-B42E5C543721}" presName="level2Shape" presStyleLbl="node2" presStyleIdx="0" presStyleCnt="2"/>
      <dgm:spPr/>
    </dgm:pt>
    <dgm:pt modelId="{8F3419F9-3108-49DE-9AA1-0DBF0C09D197}" type="pres">
      <dgm:prSet presAssocID="{A6CA43A4-FC7A-4C09-92B3-B42E5C543721}" presName="hierChild3" presStyleCnt="0"/>
      <dgm:spPr/>
    </dgm:pt>
    <dgm:pt modelId="{2C470F77-09CC-4F6D-B9E2-661134DEF263}" type="pres">
      <dgm:prSet presAssocID="{7B8AF9BB-F4AF-419F-88DF-B50523F217D8}" presName="Name19" presStyleLbl="parChTrans1D3" presStyleIdx="0" presStyleCnt="3"/>
      <dgm:spPr/>
    </dgm:pt>
    <dgm:pt modelId="{C764E60D-F54F-4E9B-AF78-5D89DD4C6252}" type="pres">
      <dgm:prSet presAssocID="{03993018-AD33-45C7-AF5C-F1101F9F8264}" presName="Name21" presStyleCnt="0"/>
      <dgm:spPr/>
    </dgm:pt>
    <dgm:pt modelId="{64BD6CE9-BDF0-423B-B621-4B92F65DF38D}" type="pres">
      <dgm:prSet presAssocID="{03993018-AD33-45C7-AF5C-F1101F9F8264}" presName="level2Shape" presStyleLbl="node3" presStyleIdx="0" presStyleCnt="3"/>
      <dgm:spPr/>
    </dgm:pt>
    <dgm:pt modelId="{1C74B815-329A-434B-94FE-2C602B99C8B5}" type="pres">
      <dgm:prSet presAssocID="{03993018-AD33-45C7-AF5C-F1101F9F8264}" presName="hierChild3" presStyleCnt="0"/>
      <dgm:spPr/>
    </dgm:pt>
    <dgm:pt modelId="{3648426F-3E00-45FF-BFEF-901474BF01CD}" type="pres">
      <dgm:prSet presAssocID="{1BD7D9F8-44CF-4AA0-9E54-111FEF38C4E1}" presName="Name19" presStyleLbl="parChTrans1D4" presStyleIdx="0" presStyleCnt="2"/>
      <dgm:spPr/>
    </dgm:pt>
    <dgm:pt modelId="{7C0CE609-8EB7-408F-B081-904A6C292804}" type="pres">
      <dgm:prSet presAssocID="{7678EA45-31C0-4931-B61C-8E977DD4253C}" presName="Name21" presStyleCnt="0"/>
      <dgm:spPr/>
    </dgm:pt>
    <dgm:pt modelId="{616E1E54-1FB9-4980-A97E-6408EECD4C79}" type="pres">
      <dgm:prSet presAssocID="{7678EA45-31C0-4931-B61C-8E977DD4253C}" presName="level2Shape" presStyleLbl="node4" presStyleIdx="0" presStyleCnt="2"/>
      <dgm:spPr/>
    </dgm:pt>
    <dgm:pt modelId="{3EB9CF4E-2BCD-44C5-B34E-D5F982E852D9}" type="pres">
      <dgm:prSet presAssocID="{7678EA45-31C0-4931-B61C-8E977DD4253C}" presName="hierChild3" presStyleCnt="0"/>
      <dgm:spPr/>
    </dgm:pt>
    <dgm:pt modelId="{7DEF1100-A476-402F-929D-2B50E1131354}" type="pres">
      <dgm:prSet presAssocID="{6164BB49-372C-4126-B2D2-72339C7B69C4}" presName="Name19" presStyleLbl="parChTrans1D3" presStyleIdx="1" presStyleCnt="3"/>
      <dgm:spPr/>
    </dgm:pt>
    <dgm:pt modelId="{61F73975-7E7D-4A2C-873B-6DF33A554031}" type="pres">
      <dgm:prSet presAssocID="{BB1511FC-9E25-4DF6-AA23-66A60CD8192D}" presName="Name21" presStyleCnt="0"/>
      <dgm:spPr/>
    </dgm:pt>
    <dgm:pt modelId="{23FD66AF-AFD2-4819-8736-EBE554B289DC}" type="pres">
      <dgm:prSet presAssocID="{BB1511FC-9E25-4DF6-AA23-66A60CD8192D}" presName="level2Shape" presStyleLbl="node3" presStyleIdx="1" presStyleCnt="3"/>
      <dgm:spPr/>
    </dgm:pt>
    <dgm:pt modelId="{498C198A-F213-4CF0-BEB4-434F88E74AA1}" type="pres">
      <dgm:prSet presAssocID="{BB1511FC-9E25-4DF6-AA23-66A60CD8192D}" presName="hierChild3" presStyleCnt="0"/>
      <dgm:spPr/>
    </dgm:pt>
    <dgm:pt modelId="{90F5E1B1-880B-473B-8F5C-D6D7105EC35D}" type="pres">
      <dgm:prSet presAssocID="{E42486A3-A35F-4C12-8DE8-4BD8E8541E4F}" presName="Name19" presStyleLbl="parChTrans1D2" presStyleIdx="1" presStyleCnt="2"/>
      <dgm:spPr/>
    </dgm:pt>
    <dgm:pt modelId="{174154BA-B429-45C9-9EA6-EF430226B51A}" type="pres">
      <dgm:prSet presAssocID="{C6448A52-BC8F-4EB0-8DFF-8B74A18EBAB0}" presName="Name21" presStyleCnt="0"/>
      <dgm:spPr/>
    </dgm:pt>
    <dgm:pt modelId="{7EEA01AD-D633-45D3-8702-7DA49D6D17E1}" type="pres">
      <dgm:prSet presAssocID="{C6448A52-BC8F-4EB0-8DFF-8B74A18EBAB0}" presName="level2Shape" presStyleLbl="node2" presStyleIdx="1" presStyleCnt="2"/>
      <dgm:spPr/>
    </dgm:pt>
    <dgm:pt modelId="{2A24ADF6-F6D7-4BE8-83D6-BC1BC74088B8}" type="pres">
      <dgm:prSet presAssocID="{C6448A52-BC8F-4EB0-8DFF-8B74A18EBAB0}" presName="hierChild3" presStyleCnt="0"/>
      <dgm:spPr/>
    </dgm:pt>
    <dgm:pt modelId="{A9B688E7-99B4-439B-ADBC-1C8FC161780F}" type="pres">
      <dgm:prSet presAssocID="{F954B288-1490-4111-A768-555923487406}" presName="Name19" presStyleLbl="parChTrans1D3" presStyleIdx="2" presStyleCnt="3"/>
      <dgm:spPr/>
    </dgm:pt>
    <dgm:pt modelId="{2AFEEEE6-91F9-4FB5-A651-3E7D3BD777E0}" type="pres">
      <dgm:prSet presAssocID="{E7558ABD-EC30-461C-99C8-69CC6D8D1C47}" presName="Name21" presStyleCnt="0"/>
      <dgm:spPr/>
    </dgm:pt>
    <dgm:pt modelId="{93BCA45F-3057-4ABB-8680-1B783D170A28}" type="pres">
      <dgm:prSet presAssocID="{E7558ABD-EC30-461C-99C8-69CC6D8D1C47}" presName="level2Shape" presStyleLbl="node3" presStyleIdx="2" presStyleCnt="3"/>
      <dgm:spPr/>
    </dgm:pt>
    <dgm:pt modelId="{46EFA9F3-C02B-45AD-A6AD-B78704AA5E00}" type="pres">
      <dgm:prSet presAssocID="{E7558ABD-EC30-461C-99C8-69CC6D8D1C47}" presName="hierChild3" presStyleCnt="0"/>
      <dgm:spPr/>
    </dgm:pt>
    <dgm:pt modelId="{61D79260-1F0F-4095-8CA8-F9B2166411E4}" type="pres">
      <dgm:prSet presAssocID="{F4317709-205F-457E-9600-B417CC98AB18}" presName="Name19" presStyleLbl="parChTrans1D4" presStyleIdx="1" presStyleCnt="2"/>
      <dgm:spPr/>
    </dgm:pt>
    <dgm:pt modelId="{189A232E-46FB-4A12-97C5-EDC045A51AB0}" type="pres">
      <dgm:prSet presAssocID="{C745FFCF-E349-40F9-8A31-198ED033F389}" presName="Name21" presStyleCnt="0"/>
      <dgm:spPr/>
    </dgm:pt>
    <dgm:pt modelId="{E606BDB5-9CD1-4BA8-A250-0CA193CA6A39}" type="pres">
      <dgm:prSet presAssocID="{C745FFCF-E349-40F9-8A31-198ED033F389}" presName="level2Shape" presStyleLbl="node4" presStyleIdx="1" presStyleCnt="2"/>
      <dgm:spPr/>
    </dgm:pt>
    <dgm:pt modelId="{D1C7472B-DEBD-4FBB-8158-180532814A2B}" type="pres">
      <dgm:prSet presAssocID="{C745FFCF-E349-40F9-8A31-198ED033F389}" presName="hierChild3" presStyleCnt="0"/>
      <dgm:spPr/>
    </dgm:pt>
    <dgm:pt modelId="{8F56EF2D-EBBB-4B0D-9B54-8CFEDC9A44CA}" type="pres">
      <dgm:prSet presAssocID="{4BAF5196-CAB7-4B5C-808B-E700E95CB8BA}" presName="bgShapesFlow" presStyleCnt="0"/>
      <dgm:spPr/>
    </dgm:pt>
    <dgm:pt modelId="{EC9166FB-922D-4472-BB73-804A145A02E4}" type="pres">
      <dgm:prSet presAssocID="{831639CB-A361-4E88-A96C-995679A0DA5A}" presName="rectComp" presStyleCnt="0"/>
      <dgm:spPr/>
    </dgm:pt>
    <dgm:pt modelId="{4EDA105E-D8A2-4F16-ABA7-93AA5035737C}" type="pres">
      <dgm:prSet presAssocID="{831639CB-A361-4E88-A96C-995679A0DA5A}" presName="bgRect" presStyleLbl="bgShp" presStyleIdx="0" presStyleCnt="4"/>
      <dgm:spPr/>
    </dgm:pt>
    <dgm:pt modelId="{FA7D20AC-9091-49B8-93AB-FD6927C6BCCF}" type="pres">
      <dgm:prSet presAssocID="{831639CB-A361-4E88-A96C-995679A0DA5A}" presName="bgRectTx" presStyleLbl="bgShp" presStyleIdx="0" presStyleCnt="4">
        <dgm:presLayoutVars>
          <dgm:bulletEnabled val="1"/>
        </dgm:presLayoutVars>
      </dgm:prSet>
      <dgm:spPr/>
    </dgm:pt>
    <dgm:pt modelId="{73572065-0786-4053-9DC6-68F2D2581ED6}" type="pres">
      <dgm:prSet presAssocID="{831639CB-A361-4E88-A96C-995679A0DA5A}" presName="spComp" presStyleCnt="0"/>
      <dgm:spPr/>
    </dgm:pt>
    <dgm:pt modelId="{0211E855-D2A1-4CC7-953C-578587128CE4}" type="pres">
      <dgm:prSet presAssocID="{831639CB-A361-4E88-A96C-995679A0DA5A}" presName="vSp" presStyleCnt="0"/>
      <dgm:spPr/>
    </dgm:pt>
    <dgm:pt modelId="{ED6CAE97-B077-474F-B005-49A1508AF926}" type="pres">
      <dgm:prSet presAssocID="{7EC17446-6A62-47E0-B3CF-3F7DA9047E6A}" presName="rectComp" presStyleCnt="0"/>
      <dgm:spPr/>
    </dgm:pt>
    <dgm:pt modelId="{465BE887-3B16-4921-8B6E-3EC06F040031}" type="pres">
      <dgm:prSet presAssocID="{7EC17446-6A62-47E0-B3CF-3F7DA9047E6A}" presName="bgRect" presStyleLbl="bgShp" presStyleIdx="1" presStyleCnt="4"/>
      <dgm:spPr/>
    </dgm:pt>
    <dgm:pt modelId="{C3149B0D-1B02-47C1-A18F-AA1D6B41102D}" type="pres">
      <dgm:prSet presAssocID="{7EC17446-6A62-47E0-B3CF-3F7DA9047E6A}" presName="bgRectTx" presStyleLbl="bgShp" presStyleIdx="1" presStyleCnt="4">
        <dgm:presLayoutVars>
          <dgm:bulletEnabled val="1"/>
        </dgm:presLayoutVars>
      </dgm:prSet>
      <dgm:spPr/>
    </dgm:pt>
    <dgm:pt modelId="{B48169E0-BA4A-4BAA-9355-92C39825CD40}" type="pres">
      <dgm:prSet presAssocID="{7EC17446-6A62-47E0-B3CF-3F7DA9047E6A}" presName="spComp" presStyleCnt="0"/>
      <dgm:spPr/>
    </dgm:pt>
    <dgm:pt modelId="{FB852144-1DAD-4254-BB8A-6FC18C2001B1}" type="pres">
      <dgm:prSet presAssocID="{7EC17446-6A62-47E0-B3CF-3F7DA9047E6A}" presName="vSp" presStyleCnt="0"/>
      <dgm:spPr/>
    </dgm:pt>
    <dgm:pt modelId="{F5B06534-452D-47FC-8264-5ACC3BCCB49E}" type="pres">
      <dgm:prSet presAssocID="{5475A901-988C-4D5A-A22D-5768328D3B05}" presName="rectComp" presStyleCnt="0"/>
      <dgm:spPr/>
    </dgm:pt>
    <dgm:pt modelId="{CEE639E8-96AF-4D8D-95AC-A61188569400}" type="pres">
      <dgm:prSet presAssocID="{5475A901-988C-4D5A-A22D-5768328D3B05}" presName="bgRect" presStyleLbl="bgShp" presStyleIdx="2" presStyleCnt="4"/>
      <dgm:spPr/>
    </dgm:pt>
    <dgm:pt modelId="{D3A865DF-3114-4FB5-9561-FA0B2EE443CA}" type="pres">
      <dgm:prSet presAssocID="{5475A901-988C-4D5A-A22D-5768328D3B05}" presName="bgRectTx" presStyleLbl="bgShp" presStyleIdx="2" presStyleCnt="4">
        <dgm:presLayoutVars>
          <dgm:bulletEnabled val="1"/>
        </dgm:presLayoutVars>
      </dgm:prSet>
      <dgm:spPr/>
    </dgm:pt>
    <dgm:pt modelId="{E89FAC0E-FFA3-4526-8F4E-0CDAF1D85D67}" type="pres">
      <dgm:prSet presAssocID="{5475A901-988C-4D5A-A22D-5768328D3B05}" presName="spComp" presStyleCnt="0"/>
      <dgm:spPr/>
    </dgm:pt>
    <dgm:pt modelId="{1FFB6E34-3B3E-4E26-A35D-EB6BF1219144}" type="pres">
      <dgm:prSet presAssocID="{5475A901-988C-4D5A-A22D-5768328D3B05}" presName="vSp" presStyleCnt="0"/>
      <dgm:spPr/>
    </dgm:pt>
    <dgm:pt modelId="{6ADA984C-5C51-4841-8249-3F8B5B892353}" type="pres">
      <dgm:prSet presAssocID="{69981649-1EEA-4CB2-8B5C-C01A3BABDB55}" presName="rectComp" presStyleCnt="0"/>
      <dgm:spPr/>
    </dgm:pt>
    <dgm:pt modelId="{0B755259-2695-40BE-81DC-4E5609215840}" type="pres">
      <dgm:prSet presAssocID="{69981649-1EEA-4CB2-8B5C-C01A3BABDB55}" presName="bgRect" presStyleLbl="bgShp" presStyleIdx="3" presStyleCnt="4"/>
      <dgm:spPr/>
    </dgm:pt>
    <dgm:pt modelId="{86DE0E19-7797-4BC3-9878-E2B2E823EA56}" type="pres">
      <dgm:prSet presAssocID="{69981649-1EEA-4CB2-8B5C-C01A3BABDB55}" presName="bgRectTx" presStyleLbl="bgShp" presStyleIdx="3" presStyleCnt="4">
        <dgm:presLayoutVars>
          <dgm:bulletEnabled val="1"/>
        </dgm:presLayoutVars>
      </dgm:prSet>
      <dgm:spPr/>
    </dgm:pt>
  </dgm:ptLst>
  <dgm:cxnLst>
    <dgm:cxn modelId="{CEB20801-8A39-43B2-9A33-9E8C9016D90A}" type="presOf" srcId="{03993018-AD33-45C7-AF5C-F1101F9F8264}" destId="{64BD6CE9-BDF0-423B-B621-4B92F65DF38D}" srcOrd="0" destOrd="0" presId="urn:microsoft.com/office/officeart/2005/8/layout/hierarchy6"/>
    <dgm:cxn modelId="{7A779301-379A-4A09-B123-B151B89DF3F2}" type="presOf" srcId="{C6448A52-BC8F-4EB0-8DFF-8B74A18EBAB0}" destId="{7EEA01AD-D633-45D3-8702-7DA49D6D17E1}" srcOrd="0" destOrd="0" presId="urn:microsoft.com/office/officeart/2005/8/layout/hierarchy6"/>
    <dgm:cxn modelId="{E42FFF05-4716-43B7-8ED8-7074847560A2}" srcId="{2352EF23-E16E-4DBD-B7FA-58BA705D7FC1}" destId="{C6448A52-BC8F-4EB0-8DFF-8B74A18EBAB0}" srcOrd="1" destOrd="0" parTransId="{E42486A3-A35F-4C12-8DE8-4BD8E8541E4F}" sibTransId="{3B4D4560-FEF6-44B2-8FAD-0DAB966EE093}"/>
    <dgm:cxn modelId="{A2B41B0B-8AFE-4A9E-8562-89026D1781DA}" srcId="{4BAF5196-CAB7-4B5C-808B-E700E95CB8BA}" destId="{7EC17446-6A62-47E0-B3CF-3F7DA9047E6A}" srcOrd="2" destOrd="0" parTransId="{1FF7E98F-DC81-4B40-A21D-3DF41914AADC}" sibTransId="{8A95964E-C289-49CF-8F0C-4392C5B33830}"/>
    <dgm:cxn modelId="{56E36A11-D577-465E-A32B-73E43F68644C}" type="presOf" srcId="{4ED24D92-E746-4341-9928-2F6DF8E58146}" destId="{811AFA17-96AF-43F5-A3FD-FDBE5D74B45F}" srcOrd="0" destOrd="0" presId="urn:microsoft.com/office/officeart/2005/8/layout/hierarchy6"/>
    <dgm:cxn modelId="{C1F4EB39-98C0-460B-89DF-18CABB69A292}" type="presOf" srcId="{69981649-1EEA-4CB2-8B5C-C01A3BABDB55}" destId="{0B755259-2695-40BE-81DC-4E5609215840}" srcOrd="0" destOrd="0" presId="urn:microsoft.com/office/officeart/2005/8/layout/hierarchy6"/>
    <dgm:cxn modelId="{79074E3A-8AB0-46CC-AFFF-2E02D455AA8A}" srcId="{C6448A52-BC8F-4EB0-8DFF-8B74A18EBAB0}" destId="{E7558ABD-EC30-461C-99C8-69CC6D8D1C47}" srcOrd="0" destOrd="0" parTransId="{F954B288-1490-4111-A768-555923487406}" sibTransId="{E5462E2D-0D7E-4F9A-992C-187566091F24}"/>
    <dgm:cxn modelId="{8BE6CA3E-7F08-4198-B16B-B002DACF38BA}" type="presOf" srcId="{A6CA43A4-FC7A-4C09-92B3-B42E5C543721}" destId="{DE455A41-33E0-47D7-A668-4B4C83359BA5}" srcOrd="0" destOrd="0" presId="urn:microsoft.com/office/officeart/2005/8/layout/hierarchy6"/>
    <dgm:cxn modelId="{9F841445-14A5-4023-8F8B-7CBD416F63A7}" type="presOf" srcId="{7678EA45-31C0-4931-B61C-8E977DD4253C}" destId="{616E1E54-1FB9-4980-A97E-6408EECD4C79}" srcOrd="0" destOrd="0" presId="urn:microsoft.com/office/officeart/2005/8/layout/hierarchy6"/>
    <dgm:cxn modelId="{73E03A58-6716-4D5B-9240-FF0CD23D9D8E}" type="presOf" srcId="{4BAF5196-CAB7-4B5C-808B-E700E95CB8BA}" destId="{37B4D08F-D3F0-494E-B536-C7DCB8D6FA49}" srcOrd="0" destOrd="0" presId="urn:microsoft.com/office/officeart/2005/8/layout/hierarchy6"/>
    <dgm:cxn modelId="{5B145A71-00B5-427A-A101-D5878058E804}" type="presOf" srcId="{BB1511FC-9E25-4DF6-AA23-66A60CD8192D}" destId="{23FD66AF-AFD2-4819-8736-EBE554B289DC}" srcOrd="0" destOrd="0" presId="urn:microsoft.com/office/officeart/2005/8/layout/hierarchy6"/>
    <dgm:cxn modelId="{7D5E6971-A92B-43CF-B7D6-AF13E5621336}" srcId="{4BAF5196-CAB7-4B5C-808B-E700E95CB8BA}" destId="{5475A901-988C-4D5A-A22D-5768328D3B05}" srcOrd="3" destOrd="0" parTransId="{447DFA54-8218-4725-970A-0E7EBAEBFAA7}" sibTransId="{AEE696D0-685B-4C68-88E1-C8F3EB498CD0}"/>
    <dgm:cxn modelId="{63DCCA7C-8A86-4298-B0C1-1FC533EA386D}" srcId="{A6CA43A4-FC7A-4C09-92B3-B42E5C543721}" destId="{BB1511FC-9E25-4DF6-AA23-66A60CD8192D}" srcOrd="1" destOrd="0" parTransId="{6164BB49-372C-4126-B2D2-72339C7B69C4}" sibTransId="{CDD80600-4637-484A-AFED-8667BA2398F1}"/>
    <dgm:cxn modelId="{C320777D-6698-4078-881B-38B5EBB24973}" srcId="{4BAF5196-CAB7-4B5C-808B-E700E95CB8BA}" destId="{831639CB-A361-4E88-A96C-995679A0DA5A}" srcOrd="1" destOrd="0" parTransId="{8B1177BC-0EDB-4773-B7A8-E261585F3F8A}" sibTransId="{38891197-CCFC-473D-BBA6-5E234B4DE29F}"/>
    <dgm:cxn modelId="{A6CC9582-585E-4F55-888E-8B1AAD1A7CFA}" type="presOf" srcId="{C745FFCF-E349-40F9-8A31-198ED033F389}" destId="{E606BDB5-9CD1-4BA8-A250-0CA193CA6A39}" srcOrd="0" destOrd="0" presId="urn:microsoft.com/office/officeart/2005/8/layout/hierarchy6"/>
    <dgm:cxn modelId="{A1C0C785-9BCD-42BF-B57F-C0AE154B7C9E}" srcId="{03993018-AD33-45C7-AF5C-F1101F9F8264}" destId="{7678EA45-31C0-4931-B61C-8E977DD4253C}" srcOrd="0" destOrd="0" parTransId="{1BD7D9F8-44CF-4AA0-9E54-111FEF38C4E1}" sibTransId="{F012BCB8-475E-4DA8-9526-232AEB3F24B2}"/>
    <dgm:cxn modelId="{4B924F88-973B-43C8-93A5-97C5B2C36CBB}" type="presOf" srcId="{831639CB-A361-4E88-A96C-995679A0DA5A}" destId="{FA7D20AC-9091-49B8-93AB-FD6927C6BCCF}" srcOrd="1" destOrd="0" presId="urn:microsoft.com/office/officeart/2005/8/layout/hierarchy6"/>
    <dgm:cxn modelId="{855B7E90-DEBD-474E-B8F8-57D423D3DE1F}" srcId="{2352EF23-E16E-4DBD-B7FA-58BA705D7FC1}" destId="{A6CA43A4-FC7A-4C09-92B3-B42E5C543721}" srcOrd="0" destOrd="0" parTransId="{4ED24D92-E746-4341-9928-2F6DF8E58146}" sibTransId="{EB0144B0-E8B8-48CF-B123-AABA0B516939}"/>
    <dgm:cxn modelId="{A63A2B93-1AFF-4A21-86C6-317EFAF1D408}" type="presOf" srcId="{5475A901-988C-4D5A-A22D-5768328D3B05}" destId="{CEE639E8-96AF-4D8D-95AC-A61188569400}" srcOrd="0" destOrd="0" presId="urn:microsoft.com/office/officeart/2005/8/layout/hierarchy6"/>
    <dgm:cxn modelId="{1339009D-8DE5-4E58-9B41-CE137ED23076}" type="presOf" srcId="{69981649-1EEA-4CB2-8B5C-C01A3BABDB55}" destId="{86DE0E19-7797-4BC3-9878-E2B2E823EA56}" srcOrd="1" destOrd="0" presId="urn:microsoft.com/office/officeart/2005/8/layout/hierarchy6"/>
    <dgm:cxn modelId="{CFD346A4-4B1B-430E-A107-BFA58E03DB7E}" srcId="{4BAF5196-CAB7-4B5C-808B-E700E95CB8BA}" destId="{2352EF23-E16E-4DBD-B7FA-58BA705D7FC1}" srcOrd="0" destOrd="0" parTransId="{165AF349-B456-40B1-88E4-C2EDC0AE2ACD}" sibTransId="{DB54B482-E01E-40B3-BDA9-CC00BE0E4BAA}"/>
    <dgm:cxn modelId="{83CE9FAE-35F0-4F7B-95C5-AFE8243907FA}" srcId="{A6CA43A4-FC7A-4C09-92B3-B42E5C543721}" destId="{03993018-AD33-45C7-AF5C-F1101F9F8264}" srcOrd="0" destOrd="0" parTransId="{7B8AF9BB-F4AF-419F-88DF-B50523F217D8}" sibTransId="{CF2CFB44-E830-4A75-924E-BAE6D22E7D5B}"/>
    <dgm:cxn modelId="{B76E59B3-546D-46F5-81D6-8541EF93C2DF}" type="presOf" srcId="{E42486A3-A35F-4C12-8DE8-4BD8E8541E4F}" destId="{90F5E1B1-880B-473B-8F5C-D6D7105EC35D}" srcOrd="0" destOrd="0" presId="urn:microsoft.com/office/officeart/2005/8/layout/hierarchy6"/>
    <dgm:cxn modelId="{49DC89B3-E8EC-4D87-9A31-50EA8E16317B}" type="presOf" srcId="{1BD7D9F8-44CF-4AA0-9E54-111FEF38C4E1}" destId="{3648426F-3E00-45FF-BFEF-901474BF01CD}" srcOrd="0" destOrd="0" presId="urn:microsoft.com/office/officeart/2005/8/layout/hierarchy6"/>
    <dgm:cxn modelId="{FC5ADEB3-580F-41CC-80D4-18B4649FEF43}" type="presOf" srcId="{F4317709-205F-457E-9600-B417CC98AB18}" destId="{61D79260-1F0F-4095-8CA8-F9B2166411E4}" srcOrd="0" destOrd="0" presId="urn:microsoft.com/office/officeart/2005/8/layout/hierarchy6"/>
    <dgm:cxn modelId="{A1AD7AB5-954D-456C-927D-3D2D6CA23AA4}" srcId="{4BAF5196-CAB7-4B5C-808B-E700E95CB8BA}" destId="{69981649-1EEA-4CB2-8B5C-C01A3BABDB55}" srcOrd="4" destOrd="0" parTransId="{750EB1CB-73E4-4A28-A605-6218C8A89941}" sibTransId="{C6BCE8EA-6094-4738-B298-3C7E9D566B98}"/>
    <dgm:cxn modelId="{5816B3BD-178D-4B5A-8EDF-BF95E2F50633}" type="presOf" srcId="{F954B288-1490-4111-A768-555923487406}" destId="{A9B688E7-99B4-439B-ADBC-1C8FC161780F}" srcOrd="0" destOrd="0" presId="urn:microsoft.com/office/officeart/2005/8/layout/hierarchy6"/>
    <dgm:cxn modelId="{60CF7DC2-B11C-4EBB-9D91-CD14C4894F6D}" type="presOf" srcId="{6164BB49-372C-4126-B2D2-72339C7B69C4}" destId="{7DEF1100-A476-402F-929D-2B50E1131354}" srcOrd="0" destOrd="0" presId="urn:microsoft.com/office/officeart/2005/8/layout/hierarchy6"/>
    <dgm:cxn modelId="{C62366C4-9D35-4213-BB64-6E89D514D592}" type="presOf" srcId="{E7558ABD-EC30-461C-99C8-69CC6D8D1C47}" destId="{93BCA45F-3057-4ABB-8680-1B783D170A28}" srcOrd="0" destOrd="0" presId="urn:microsoft.com/office/officeart/2005/8/layout/hierarchy6"/>
    <dgm:cxn modelId="{827F41D4-A9CB-4431-B655-9161556CB39A}" srcId="{E7558ABD-EC30-461C-99C8-69CC6D8D1C47}" destId="{C745FFCF-E349-40F9-8A31-198ED033F389}" srcOrd="0" destOrd="0" parTransId="{F4317709-205F-457E-9600-B417CC98AB18}" sibTransId="{2B81F2F1-0F76-46E1-B8B5-8515C5A16FC0}"/>
    <dgm:cxn modelId="{AE5742DB-3F42-48C2-ABC4-2CC028967B3B}" type="presOf" srcId="{5475A901-988C-4D5A-A22D-5768328D3B05}" destId="{D3A865DF-3114-4FB5-9561-FA0B2EE443CA}" srcOrd="1" destOrd="0" presId="urn:microsoft.com/office/officeart/2005/8/layout/hierarchy6"/>
    <dgm:cxn modelId="{CE5899DC-B77F-4142-A4F2-02DBBBFB32B1}" type="presOf" srcId="{7EC17446-6A62-47E0-B3CF-3F7DA9047E6A}" destId="{465BE887-3B16-4921-8B6E-3EC06F040031}" srcOrd="0" destOrd="0" presId="urn:microsoft.com/office/officeart/2005/8/layout/hierarchy6"/>
    <dgm:cxn modelId="{5F353ADF-875A-4B30-A2A8-57DE9773DAD5}" type="presOf" srcId="{7B8AF9BB-F4AF-419F-88DF-B50523F217D8}" destId="{2C470F77-09CC-4F6D-B9E2-661134DEF263}" srcOrd="0" destOrd="0" presId="urn:microsoft.com/office/officeart/2005/8/layout/hierarchy6"/>
    <dgm:cxn modelId="{3BD56AE4-9F51-4D91-A3AE-CA0ACE82244F}" type="presOf" srcId="{7EC17446-6A62-47E0-B3CF-3F7DA9047E6A}" destId="{C3149B0D-1B02-47C1-A18F-AA1D6B41102D}" srcOrd="1" destOrd="0" presId="urn:microsoft.com/office/officeart/2005/8/layout/hierarchy6"/>
    <dgm:cxn modelId="{D01A8AF4-41D0-4781-93DC-B58F120090E2}" type="presOf" srcId="{2352EF23-E16E-4DBD-B7FA-58BA705D7FC1}" destId="{DCC710FC-8173-46E1-AFE9-CE89CA6B9BD1}" srcOrd="0" destOrd="0" presId="urn:microsoft.com/office/officeart/2005/8/layout/hierarchy6"/>
    <dgm:cxn modelId="{11CD66F6-9A3E-475E-9714-492C8FCE5797}" type="presOf" srcId="{831639CB-A361-4E88-A96C-995679A0DA5A}" destId="{4EDA105E-D8A2-4F16-ABA7-93AA5035737C}" srcOrd="0" destOrd="0" presId="urn:microsoft.com/office/officeart/2005/8/layout/hierarchy6"/>
    <dgm:cxn modelId="{A2B2E6FA-81F5-465B-8431-8CA97DA7D656}" type="presParOf" srcId="{37B4D08F-D3F0-494E-B536-C7DCB8D6FA49}" destId="{8FE2F891-3DE9-4A90-B076-94FBBD247F16}" srcOrd="0" destOrd="0" presId="urn:microsoft.com/office/officeart/2005/8/layout/hierarchy6"/>
    <dgm:cxn modelId="{55480FD7-E474-4A27-BF7C-E09DE0631474}" type="presParOf" srcId="{8FE2F891-3DE9-4A90-B076-94FBBD247F16}" destId="{8D0818F7-E558-49A1-9F4D-A946BB08D5C6}" srcOrd="0" destOrd="0" presId="urn:microsoft.com/office/officeart/2005/8/layout/hierarchy6"/>
    <dgm:cxn modelId="{7B0D200A-63BC-4C89-9597-8D8C050DDE79}" type="presParOf" srcId="{8FE2F891-3DE9-4A90-B076-94FBBD247F16}" destId="{48A9AE59-2B8C-42D3-94C2-6F6ECDEA956C}" srcOrd="1" destOrd="0" presId="urn:microsoft.com/office/officeart/2005/8/layout/hierarchy6"/>
    <dgm:cxn modelId="{434DC454-85FC-4664-8952-AA64230FE45B}" type="presParOf" srcId="{48A9AE59-2B8C-42D3-94C2-6F6ECDEA956C}" destId="{558470A0-4BAD-44A8-9405-797623AB1DB9}" srcOrd="0" destOrd="0" presId="urn:microsoft.com/office/officeart/2005/8/layout/hierarchy6"/>
    <dgm:cxn modelId="{CF3427A6-5A76-4866-A0AC-AF727EDCAC54}" type="presParOf" srcId="{558470A0-4BAD-44A8-9405-797623AB1DB9}" destId="{DCC710FC-8173-46E1-AFE9-CE89CA6B9BD1}" srcOrd="0" destOrd="0" presId="urn:microsoft.com/office/officeart/2005/8/layout/hierarchy6"/>
    <dgm:cxn modelId="{07F466E8-F513-4C0F-BB31-B1B6040FB33B}" type="presParOf" srcId="{558470A0-4BAD-44A8-9405-797623AB1DB9}" destId="{BC5EA7C4-DEF5-4FAE-89E8-5DB34D662D9C}" srcOrd="1" destOrd="0" presId="urn:microsoft.com/office/officeart/2005/8/layout/hierarchy6"/>
    <dgm:cxn modelId="{44D241ED-BFFC-46AF-9877-CECFFA7085DF}" type="presParOf" srcId="{BC5EA7C4-DEF5-4FAE-89E8-5DB34D662D9C}" destId="{811AFA17-96AF-43F5-A3FD-FDBE5D74B45F}" srcOrd="0" destOrd="0" presId="urn:microsoft.com/office/officeart/2005/8/layout/hierarchy6"/>
    <dgm:cxn modelId="{2F3A707B-A51E-4731-87D3-F5CE12C5F65B}" type="presParOf" srcId="{BC5EA7C4-DEF5-4FAE-89E8-5DB34D662D9C}" destId="{46617584-51FA-4664-B184-81C7E2617C69}" srcOrd="1" destOrd="0" presId="urn:microsoft.com/office/officeart/2005/8/layout/hierarchy6"/>
    <dgm:cxn modelId="{6E0512A4-6D30-41D5-9D61-E4FDE794464D}" type="presParOf" srcId="{46617584-51FA-4664-B184-81C7E2617C69}" destId="{DE455A41-33E0-47D7-A668-4B4C83359BA5}" srcOrd="0" destOrd="0" presId="urn:microsoft.com/office/officeart/2005/8/layout/hierarchy6"/>
    <dgm:cxn modelId="{F0CAF6EA-0EB5-44A9-AF0C-7410182DD231}" type="presParOf" srcId="{46617584-51FA-4664-B184-81C7E2617C69}" destId="{8F3419F9-3108-49DE-9AA1-0DBF0C09D197}" srcOrd="1" destOrd="0" presId="urn:microsoft.com/office/officeart/2005/8/layout/hierarchy6"/>
    <dgm:cxn modelId="{E6D4F934-C038-47FE-A911-6574D152ACEF}" type="presParOf" srcId="{8F3419F9-3108-49DE-9AA1-0DBF0C09D197}" destId="{2C470F77-09CC-4F6D-B9E2-661134DEF263}" srcOrd="0" destOrd="0" presId="urn:microsoft.com/office/officeart/2005/8/layout/hierarchy6"/>
    <dgm:cxn modelId="{A09E7578-EB8B-410B-B6B9-DD798968B467}" type="presParOf" srcId="{8F3419F9-3108-49DE-9AA1-0DBF0C09D197}" destId="{C764E60D-F54F-4E9B-AF78-5D89DD4C6252}" srcOrd="1" destOrd="0" presId="urn:microsoft.com/office/officeart/2005/8/layout/hierarchy6"/>
    <dgm:cxn modelId="{430D34D7-2E4C-425A-9A8B-CACE2C0F5105}" type="presParOf" srcId="{C764E60D-F54F-4E9B-AF78-5D89DD4C6252}" destId="{64BD6CE9-BDF0-423B-B621-4B92F65DF38D}" srcOrd="0" destOrd="0" presId="urn:microsoft.com/office/officeart/2005/8/layout/hierarchy6"/>
    <dgm:cxn modelId="{8C37A981-73E6-4D93-BF5D-3E5AE7CB779A}" type="presParOf" srcId="{C764E60D-F54F-4E9B-AF78-5D89DD4C6252}" destId="{1C74B815-329A-434B-94FE-2C602B99C8B5}" srcOrd="1" destOrd="0" presId="urn:microsoft.com/office/officeart/2005/8/layout/hierarchy6"/>
    <dgm:cxn modelId="{1DCB9CE0-AB1E-4A79-97C7-C8BD046FCF9D}" type="presParOf" srcId="{1C74B815-329A-434B-94FE-2C602B99C8B5}" destId="{3648426F-3E00-45FF-BFEF-901474BF01CD}" srcOrd="0" destOrd="0" presId="urn:microsoft.com/office/officeart/2005/8/layout/hierarchy6"/>
    <dgm:cxn modelId="{2AE95BED-20F9-44C1-998B-8C91CCF95FB8}" type="presParOf" srcId="{1C74B815-329A-434B-94FE-2C602B99C8B5}" destId="{7C0CE609-8EB7-408F-B081-904A6C292804}" srcOrd="1" destOrd="0" presId="urn:microsoft.com/office/officeart/2005/8/layout/hierarchy6"/>
    <dgm:cxn modelId="{9FDDC235-66B2-4AF7-BB72-E94775C654F2}" type="presParOf" srcId="{7C0CE609-8EB7-408F-B081-904A6C292804}" destId="{616E1E54-1FB9-4980-A97E-6408EECD4C79}" srcOrd="0" destOrd="0" presId="urn:microsoft.com/office/officeart/2005/8/layout/hierarchy6"/>
    <dgm:cxn modelId="{59BE2817-6137-4A5A-ACEA-D56BA0DA843A}" type="presParOf" srcId="{7C0CE609-8EB7-408F-B081-904A6C292804}" destId="{3EB9CF4E-2BCD-44C5-B34E-D5F982E852D9}" srcOrd="1" destOrd="0" presId="urn:microsoft.com/office/officeart/2005/8/layout/hierarchy6"/>
    <dgm:cxn modelId="{6A45080D-957A-4FED-B6E6-BCA8C778AA71}" type="presParOf" srcId="{8F3419F9-3108-49DE-9AA1-0DBF0C09D197}" destId="{7DEF1100-A476-402F-929D-2B50E1131354}" srcOrd="2" destOrd="0" presId="urn:microsoft.com/office/officeart/2005/8/layout/hierarchy6"/>
    <dgm:cxn modelId="{26865407-7B05-41CB-AFFA-98EC4B996841}" type="presParOf" srcId="{8F3419F9-3108-49DE-9AA1-0DBF0C09D197}" destId="{61F73975-7E7D-4A2C-873B-6DF33A554031}" srcOrd="3" destOrd="0" presId="urn:microsoft.com/office/officeart/2005/8/layout/hierarchy6"/>
    <dgm:cxn modelId="{6126B9F2-1581-497E-A668-6056D7967782}" type="presParOf" srcId="{61F73975-7E7D-4A2C-873B-6DF33A554031}" destId="{23FD66AF-AFD2-4819-8736-EBE554B289DC}" srcOrd="0" destOrd="0" presId="urn:microsoft.com/office/officeart/2005/8/layout/hierarchy6"/>
    <dgm:cxn modelId="{9C02D331-49BE-44D5-A608-4BFDE1047B93}" type="presParOf" srcId="{61F73975-7E7D-4A2C-873B-6DF33A554031}" destId="{498C198A-F213-4CF0-BEB4-434F88E74AA1}" srcOrd="1" destOrd="0" presId="urn:microsoft.com/office/officeart/2005/8/layout/hierarchy6"/>
    <dgm:cxn modelId="{8FB7CB9A-EECB-45E7-A3E6-1C911B948F17}" type="presParOf" srcId="{BC5EA7C4-DEF5-4FAE-89E8-5DB34D662D9C}" destId="{90F5E1B1-880B-473B-8F5C-D6D7105EC35D}" srcOrd="2" destOrd="0" presId="urn:microsoft.com/office/officeart/2005/8/layout/hierarchy6"/>
    <dgm:cxn modelId="{680165F7-0E64-43C1-AB19-A6E8D1C4910F}" type="presParOf" srcId="{BC5EA7C4-DEF5-4FAE-89E8-5DB34D662D9C}" destId="{174154BA-B429-45C9-9EA6-EF430226B51A}" srcOrd="3" destOrd="0" presId="urn:microsoft.com/office/officeart/2005/8/layout/hierarchy6"/>
    <dgm:cxn modelId="{8E32010C-92D0-4928-8C11-44AD19070449}" type="presParOf" srcId="{174154BA-B429-45C9-9EA6-EF430226B51A}" destId="{7EEA01AD-D633-45D3-8702-7DA49D6D17E1}" srcOrd="0" destOrd="0" presId="urn:microsoft.com/office/officeart/2005/8/layout/hierarchy6"/>
    <dgm:cxn modelId="{20D59439-9AFD-485B-B2FE-BF118FF36AD1}" type="presParOf" srcId="{174154BA-B429-45C9-9EA6-EF430226B51A}" destId="{2A24ADF6-F6D7-4BE8-83D6-BC1BC74088B8}" srcOrd="1" destOrd="0" presId="urn:microsoft.com/office/officeart/2005/8/layout/hierarchy6"/>
    <dgm:cxn modelId="{FDFE4AD3-9BD5-4724-AA26-DAE4C561DEF4}" type="presParOf" srcId="{2A24ADF6-F6D7-4BE8-83D6-BC1BC74088B8}" destId="{A9B688E7-99B4-439B-ADBC-1C8FC161780F}" srcOrd="0" destOrd="0" presId="urn:microsoft.com/office/officeart/2005/8/layout/hierarchy6"/>
    <dgm:cxn modelId="{3E61AC29-3CFF-4828-9930-AB3201F6FB42}" type="presParOf" srcId="{2A24ADF6-F6D7-4BE8-83D6-BC1BC74088B8}" destId="{2AFEEEE6-91F9-4FB5-A651-3E7D3BD777E0}" srcOrd="1" destOrd="0" presId="urn:microsoft.com/office/officeart/2005/8/layout/hierarchy6"/>
    <dgm:cxn modelId="{24D62AFB-F547-4E62-8FA8-831C5267CC0F}" type="presParOf" srcId="{2AFEEEE6-91F9-4FB5-A651-3E7D3BD777E0}" destId="{93BCA45F-3057-4ABB-8680-1B783D170A28}" srcOrd="0" destOrd="0" presId="urn:microsoft.com/office/officeart/2005/8/layout/hierarchy6"/>
    <dgm:cxn modelId="{3F73734A-CF7D-403E-AFE5-3C98AD5B9BAE}" type="presParOf" srcId="{2AFEEEE6-91F9-4FB5-A651-3E7D3BD777E0}" destId="{46EFA9F3-C02B-45AD-A6AD-B78704AA5E00}" srcOrd="1" destOrd="0" presId="urn:microsoft.com/office/officeart/2005/8/layout/hierarchy6"/>
    <dgm:cxn modelId="{10469033-59FA-4ECF-8879-6F1986269A6A}" type="presParOf" srcId="{46EFA9F3-C02B-45AD-A6AD-B78704AA5E00}" destId="{61D79260-1F0F-4095-8CA8-F9B2166411E4}" srcOrd="0" destOrd="0" presId="urn:microsoft.com/office/officeart/2005/8/layout/hierarchy6"/>
    <dgm:cxn modelId="{37F9F826-1BAE-458C-ABA8-757A8F181DF3}" type="presParOf" srcId="{46EFA9F3-C02B-45AD-A6AD-B78704AA5E00}" destId="{189A232E-46FB-4A12-97C5-EDC045A51AB0}" srcOrd="1" destOrd="0" presId="urn:microsoft.com/office/officeart/2005/8/layout/hierarchy6"/>
    <dgm:cxn modelId="{8F51AAD2-B858-4389-AC28-17338D4B3561}" type="presParOf" srcId="{189A232E-46FB-4A12-97C5-EDC045A51AB0}" destId="{E606BDB5-9CD1-4BA8-A250-0CA193CA6A39}" srcOrd="0" destOrd="0" presId="urn:microsoft.com/office/officeart/2005/8/layout/hierarchy6"/>
    <dgm:cxn modelId="{CC61EF99-6A05-4A03-9EF8-9B7E9B2B9372}" type="presParOf" srcId="{189A232E-46FB-4A12-97C5-EDC045A51AB0}" destId="{D1C7472B-DEBD-4FBB-8158-180532814A2B}" srcOrd="1" destOrd="0" presId="urn:microsoft.com/office/officeart/2005/8/layout/hierarchy6"/>
    <dgm:cxn modelId="{8E3D79F1-2BBC-4DBD-9D50-5FEDE49C22B1}" type="presParOf" srcId="{37B4D08F-D3F0-494E-B536-C7DCB8D6FA49}" destId="{8F56EF2D-EBBB-4B0D-9B54-8CFEDC9A44CA}" srcOrd="1" destOrd="0" presId="urn:microsoft.com/office/officeart/2005/8/layout/hierarchy6"/>
    <dgm:cxn modelId="{9FB9228E-994B-4B1F-8CFF-697BC375F217}" type="presParOf" srcId="{8F56EF2D-EBBB-4B0D-9B54-8CFEDC9A44CA}" destId="{EC9166FB-922D-4472-BB73-804A145A02E4}" srcOrd="0" destOrd="0" presId="urn:microsoft.com/office/officeart/2005/8/layout/hierarchy6"/>
    <dgm:cxn modelId="{DC60489F-6CE6-43D0-8C6D-227622F03C55}" type="presParOf" srcId="{EC9166FB-922D-4472-BB73-804A145A02E4}" destId="{4EDA105E-D8A2-4F16-ABA7-93AA5035737C}" srcOrd="0" destOrd="0" presId="urn:microsoft.com/office/officeart/2005/8/layout/hierarchy6"/>
    <dgm:cxn modelId="{B3233D95-A55E-4F5A-A10C-4CF0D2927859}" type="presParOf" srcId="{EC9166FB-922D-4472-BB73-804A145A02E4}" destId="{FA7D20AC-9091-49B8-93AB-FD6927C6BCCF}" srcOrd="1" destOrd="0" presId="urn:microsoft.com/office/officeart/2005/8/layout/hierarchy6"/>
    <dgm:cxn modelId="{74A30FFE-5312-4C8B-9CF1-957CE48C27CE}" type="presParOf" srcId="{8F56EF2D-EBBB-4B0D-9B54-8CFEDC9A44CA}" destId="{73572065-0786-4053-9DC6-68F2D2581ED6}" srcOrd="1" destOrd="0" presId="urn:microsoft.com/office/officeart/2005/8/layout/hierarchy6"/>
    <dgm:cxn modelId="{6466E039-36F3-440C-ADE6-D38AEAEBAF42}" type="presParOf" srcId="{73572065-0786-4053-9DC6-68F2D2581ED6}" destId="{0211E855-D2A1-4CC7-953C-578587128CE4}" srcOrd="0" destOrd="0" presId="urn:microsoft.com/office/officeart/2005/8/layout/hierarchy6"/>
    <dgm:cxn modelId="{B16E26E4-0851-47F6-8D2D-240E18C781FE}" type="presParOf" srcId="{8F56EF2D-EBBB-4B0D-9B54-8CFEDC9A44CA}" destId="{ED6CAE97-B077-474F-B005-49A1508AF926}" srcOrd="2" destOrd="0" presId="urn:microsoft.com/office/officeart/2005/8/layout/hierarchy6"/>
    <dgm:cxn modelId="{C07D1FF7-024F-49F7-9F4D-CD5DB57F345F}" type="presParOf" srcId="{ED6CAE97-B077-474F-B005-49A1508AF926}" destId="{465BE887-3B16-4921-8B6E-3EC06F040031}" srcOrd="0" destOrd="0" presId="urn:microsoft.com/office/officeart/2005/8/layout/hierarchy6"/>
    <dgm:cxn modelId="{0CC033BB-FC96-409B-B5BC-5CA17C92D9AE}" type="presParOf" srcId="{ED6CAE97-B077-474F-B005-49A1508AF926}" destId="{C3149B0D-1B02-47C1-A18F-AA1D6B41102D}" srcOrd="1" destOrd="0" presId="urn:microsoft.com/office/officeart/2005/8/layout/hierarchy6"/>
    <dgm:cxn modelId="{D639FF01-3AC2-44D2-BC78-7AC8A757C7AF}" type="presParOf" srcId="{8F56EF2D-EBBB-4B0D-9B54-8CFEDC9A44CA}" destId="{B48169E0-BA4A-4BAA-9355-92C39825CD40}" srcOrd="3" destOrd="0" presId="urn:microsoft.com/office/officeart/2005/8/layout/hierarchy6"/>
    <dgm:cxn modelId="{8BAA4944-3C4C-4078-9E38-49AB4E98B27C}" type="presParOf" srcId="{B48169E0-BA4A-4BAA-9355-92C39825CD40}" destId="{FB852144-1DAD-4254-BB8A-6FC18C2001B1}" srcOrd="0" destOrd="0" presId="urn:microsoft.com/office/officeart/2005/8/layout/hierarchy6"/>
    <dgm:cxn modelId="{DAFD4B3E-49ED-4F47-9E26-8015D85F5EB3}" type="presParOf" srcId="{8F56EF2D-EBBB-4B0D-9B54-8CFEDC9A44CA}" destId="{F5B06534-452D-47FC-8264-5ACC3BCCB49E}" srcOrd="4" destOrd="0" presId="urn:microsoft.com/office/officeart/2005/8/layout/hierarchy6"/>
    <dgm:cxn modelId="{91B8F743-51F9-4ED1-B7FE-F939336A483E}" type="presParOf" srcId="{F5B06534-452D-47FC-8264-5ACC3BCCB49E}" destId="{CEE639E8-96AF-4D8D-95AC-A61188569400}" srcOrd="0" destOrd="0" presId="urn:microsoft.com/office/officeart/2005/8/layout/hierarchy6"/>
    <dgm:cxn modelId="{D8DF0539-A6E2-4C17-BBAE-EF372914D2BA}" type="presParOf" srcId="{F5B06534-452D-47FC-8264-5ACC3BCCB49E}" destId="{D3A865DF-3114-4FB5-9561-FA0B2EE443CA}" srcOrd="1" destOrd="0" presId="urn:microsoft.com/office/officeart/2005/8/layout/hierarchy6"/>
    <dgm:cxn modelId="{835E5E20-FBD5-4C14-B657-FBA79D21F39D}" type="presParOf" srcId="{8F56EF2D-EBBB-4B0D-9B54-8CFEDC9A44CA}" destId="{E89FAC0E-FFA3-4526-8F4E-0CDAF1D85D67}" srcOrd="5" destOrd="0" presId="urn:microsoft.com/office/officeart/2005/8/layout/hierarchy6"/>
    <dgm:cxn modelId="{2D69B7BF-2A23-4343-ADB3-3D7857058D67}" type="presParOf" srcId="{E89FAC0E-FFA3-4526-8F4E-0CDAF1D85D67}" destId="{1FFB6E34-3B3E-4E26-A35D-EB6BF1219144}" srcOrd="0" destOrd="0" presId="urn:microsoft.com/office/officeart/2005/8/layout/hierarchy6"/>
    <dgm:cxn modelId="{C6420057-B779-449E-BC25-597AD8BFD472}" type="presParOf" srcId="{8F56EF2D-EBBB-4B0D-9B54-8CFEDC9A44CA}" destId="{6ADA984C-5C51-4841-8249-3F8B5B892353}" srcOrd="6" destOrd="0" presId="urn:microsoft.com/office/officeart/2005/8/layout/hierarchy6"/>
    <dgm:cxn modelId="{FE51A7E2-BCE0-434D-90A8-6E4F912CEA11}" type="presParOf" srcId="{6ADA984C-5C51-4841-8249-3F8B5B892353}" destId="{0B755259-2695-40BE-81DC-4E5609215840}" srcOrd="0" destOrd="0" presId="urn:microsoft.com/office/officeart/2005/8/layout/hierarchy6"/>
    <dgm:cxn modelId="{96F6A3F0-5DD4-49EE-9219-505C0E129281}" type="presParOf" srcId="{6ADA984C-5C51-4841-8249-3F8B5B892353}" destId="{86DE0E19-7797-4BC3-9878-E2B2E823EA56}"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BAF5196-CAB7-4B5C-808B-E700E95CB8BA}" type="doc">
      <dgm:prSet loTypeId="urn:microsoft.com/office/officeart/2005/8/layout/hierarchy5" loCatId="hierarchy" qsTypeId="urn:microsoft.com/office/officeart/2005/8/quickstyle/simple1" qsCatId="simple" csTypeId="urn:microsoft.com/office/officeart/2005/8/colors/colorful1" csCatId="colorful" phldr="1"/>
      <dgm:spPr/>
      <dgm:t>
        <a:bodyPr/>
        <a:lstStyle/>
        <a:p>
          <a:endParaRPr lang="en-US"/>
        </a:p>
      </dgm:t>
    </dgm:pt>
    <dgm:pt modelId="{2352EF23-E16E-4DBD-B7FA-58BA705D7FC1}">
      <dgm:prSet phldrT="[Text]"/>
      <dgm:spPr/>
      <dgm:t>
        <a:bodyPr/>
        <a:lstStyle/>
        <a:p>
          <a:r>
            <a:rPr lang="en-US" dirty="0"/>
            <a:t>Project </a:t>
          </a:r>
        </a:p>
      </dgm:t>
    </dgm:pt>
    <dgm:pt modelId="{165AF349-B456-40B1-88E4-C2EDC0AE2ACD}" type="parTrans" cxnId="{CFD346A4-4B1B-430E-A107-BFA58E03DB7E}">
      <dgm:prSet/>
      <dgm:spPr/>
      <dgm:t>
        <a:bodyPr/>
        <a:lstStyle/>
        <a:p>
          <a:endParaRPr lang="en-US"/>
        </a:p>
      </dgm:t>
    </dgm:pt>
    <dgm:pt modelId="{DB54B482-E01E-40B3-BDA9-CC00BE0E4BAA}" type="sibTrans" cxnId="{CFD346A4-4B1B-430E-A107-BFA58E03DB7E}">
      <dgm:prSet/>
      <dgm:spPr/>
      <dgm:t>
        <a:bodyPr/>
        <a:lstStyle/>
        <a:p>
          <a:endParaRPr lang="en-US"/>
        </a:p>
      </dgm:t>
    </dgm:pt>
    <dgm:pt modelId="{A6CA43A4-FC7A-4C09-92B3-B42E5C543721}">
      <dgm:prSet phldrT="[Text]"/>
      <dgm:spPr/>
      <dgm:t>
        <a:bodyPr/>
        <a:lstStyle/>
        <a:p>
          <a:r>
            <a:rPr lang="en-US" b="0" dirty="0">
              <a:solidFill>
                <a:schemeClr val="bg1"/>
              </a:solidFill>
            </a:rPr>
            <a:t>Control account 1</a:t>
          </a:r>
        </a:p>
      </dgm:t>
    </dgm:pt>
    <dgm:pt modelId="{4ED24D92-E746-4341-9928-2F6DF8E58146}" type="parTrans" cxnId="{855B7E90-DEBD-474E-B8F8-57D423D3DE1F}">
      <dgm:prSet/>
      <dgm:spPr/>
      <dgm:t>
        <a:bodyPr/>
        <a:lstStyle/>
        <a:p>
          <a:endParaRPr lang="en-US"/>
        </a:p>
      </dgm:t>
    </dgm:pt>
    <dgm:pt modelId="{EB0144B0-E8B8-48CF-B123-AABA0B516939}" type="sibTrans" cxnId="{855B7E90-DEBD-474E-B8F8-57D423D3DE1F}">
      <dgm:prSet/>
      <dgm:spPr/>
      <dgm:t>
        <a:bodyPr/>
        <a:lstStyle/>
        <a:p>
          <a:endParaRPr lang="en-US"/>
        </a:p>
      </dgm:t>
    </dgm:pt>
    <dgm:pt modelId="{03993018-AD33-45C7-AF5C-F1101F9F8264}">
      <dgm:prSet phldrT="[Text]"/>
      <dgm:spPr/>
      <dgm:t>
        <a:bodyPr/>
        <a:lstStyle/>
        <a:p>
          <a:r>
            <a:rPr lang="en-US" b="1" dirty="0">
              <a:solidFill>
                <a:srgbClr val="FFFF00"/>
              </a:solidFill>
            </a:rPr>
            <a:t>Planning Package 1</a:t>
          </a:r>
        </a:p>
      </dgm:t>
    </dgm:pt>
    <dgm:pt modelId="{7B8AF9BB-F4AF-419F-88DF-B50523F217D8}" type="parTrans" cxnId="{83CE9FAE-35F0-4F7B-95C5-AFE8243907FA}">
      <dgm:prSet/>
      <dgm:spPr/>
      <dgm:t>
        <a:bodyPr/>
        <a:lstStyle/>
        <a:p>
          <a:endParaRPr lang="en-US"/>
        </a:p>
      </dgm:t>
    </dgm:pt>
    <dgm:pt modelId="{CF2CFB44-E830-4A75-924E-BAE6D22E7D5B}" type="sibTrans" cxnId="{83CE9FAE-35F0-4F7B-95C5-AFE8243907FA}">
      <dgm:prSet/>
      <dgm:spPr/>
      <dgm:t>
        <a:bodyPr/>
        <a:lstStyle/>
        <a:p>
          <a:endParaRPr lang="en-US"/>
        </a:p>
      </dgm:t>
    </dgm:pt>
    <dgm:pt modelId="{BB1511FC-9E25-4DF6-AA23-66A60CD8192D}">
      <dgm:prSet phldrT="[Text]"/>
      <dgm:spPr/>
      <dgm:t>
        <a:bodyPr/>
        <a:lstStyle/>
        <a:p>
          <a:r>
            <a:rPr lang="en-US" b="1" dirty="0">
              <a:solidFill>
                <a:srgbClr val="FFFF00"/>
              </a:solidFill>
            </a:rPr>
            <a:t>Planning package 2</a:t>
          </a:r>
        </a:p>
      </dgm:t>
    </dgm:pt>
    <dgm:pt modelId="{6164BB49-372C-4126-B2D2-72339C7B69C4}" type="parTrans" cxnId="{63DCCA7C-8A86-4298-B0C1-1FC533EA386D}">
      <dgm:prSet/>
      <dgm:spPr/>
      <dgm:t>
        <a:bodyPr/>
        <a:lstStyle/>
        <a:p>
          <a:endParaRPr lang="en-US"/>
        </a:p>
      </dgm:t>
    </dgm:pt>
    <dgm:pt modelId="{CDD80600-4637-484A-AFED-8667BA2398F1}" type="sibTrans" cxnId="{63DCCA7C-8A86-4298-B0C1-1FC533EA386D}">
      <dgm:prSet/>
      <dgm:spPr/>
      <dgm:t>
        <a:bodyPr/>
        <a:lstStyle/>
        <a:p>
          <a:endParaRPr lang="en-US"/>
        </a:p>
      </dgm:t>
    </dgm:pt>
    <dgm:pt modelId="{C6448A52-BC8F-4EB0-8DFF-8B74A18EBAB0}">
      <dgm:prSet phldrT="[Text]"/>
      <dgm:spPr/>
      <dgm:t>
        <a:bodyPr/>
        <a:lstStyle/>
        <a:p>
          <a:r>
            <a:rPr lang="en-US" b="0" dirty="0">
              <a:solidFill>
                <a:schemeClr val="bg1"/>
              </a:solidFill>
            </a:rPr>
            <a:t>Control account 2</a:t>
          </a:r>
        </a:p>
      </dgm:t>
    </dgm:pt>
    <dgm:pt modelId="{E42486A3-A35F-4C12-8DE8-4BD8E8541E4F}" type="parTrans" cxnId="{E42FFF05-4716-43B7-8ED8-7074847560A2}">
      <dgm:prSet/>
      <dgm:spPr/>
      <dgm:t>
        <a:bodyPr/>
        <a:lstStyle/>
        <a:p>
          <a:endParaRPr lang="en-US"/>
        </a:p>
      </dgm:t>
    </dgm:pt>
    <dgm:pt modelId="{3B4D4560-FEF6-44B2-8FAD-0DAB966EE093}" type="sibTrans" cxnId="{E42FFF05-4716-43B7-8ED8-7074847560A2}">
      <dgm:prSet/>
      <dgm:spPr/>
      <dgm:t>
        <a:bodyPr/>
        <a:lstStyle/>
        <a:p>
          <a:endParaRPr lang="en-US"/>
        </a:p>
      </dgm:t>
    </dgm:pt>
    <dgm:pt modelId="{E7558ABD-EC30-461C-99C8-69CC6D8D1C47}">
      <dgm:prSet phldrT="[Text]"/>
      <dgm:spPr/>
      <dgm:t>
        <a:bodyPr/>
        <a:lstStyle/>
        <a:p>
          <a:r>
            <a:rPr lang="en-US" b="1" dirty="0">
              <a:solidFill>
                <a:srgbClr val="FFFF00"/>
              </a:solidFill>
            </a:rPr>
            <a:t>Planning Package 3</a:t>
          </a:r>
        </a:p>
      </dgm:t>
    </dgm:pt>
    <dgm:pt modelId="{F954B288-1490-4111-A768-555923487406}" type="parTrans" cxnId="{79074E3A-8AB0-46CC-AFFF-2E02D455AA8A}">
      <dgm:prSet/>
      <dgm:spPr/>
      <dgm:t>
        <a:bodyPr/>
        <a:lstStyle/>
        <a:p>
          <a:endParaRPr lang="en-US"/>
        </a:p>
      </dgm:t>
    </dgm:pt>
    <dgm:pt modelId="{E5462E2D-0D7E-4F9A-992C-187566091F24}" type="sibTrans" cxnId="{79074E3A-8AB0-46CC-AFFF-2E02D455AA8A}">
      <dgm:prSet/>
      <dgm:spPr/>
      <dgm:t>
        <a:bodyPr/>
        <a:lstStyle/>
        <a:p>
          <a:endParaRPr lang="en-US"/>
        </a:p>
      </dgm:t>
    </dgm:pt>
    <dgm:pt modelId="{831639CB-A361-4E88-A96C-995679A0DA5A}">
      <dgm:prSet phldrT="[Text]"/>
      <dgm:spPr/>
      <dgm:t>
        <a:bodyPr/>
        <a:lstStyle/>
        <a:p>
          <a:r>
            <a:rPr lang="en-US" dirty="0"/>
            <a:t>Project</a:t>
          </a:r>
        </a:p>
      </dgm:t>
    </dgm:pt>
    <dgm:pt modelId="{8B1177BC-0EDB-4773-B7A8-E261585F3F8A}" type="parTrans" cxnId="{C320777D-6698-4078-881B-38B5EBB24973}">
      <dgm:prSet/>
      <dgm:spPr/>
      <dgm:t>
        <a:bodyPr/>
        <a:lstStyle/>
        <a:p>
          <a:endParaRPr lang="en-US"/>
        </a:p>
      </dgm:t>
    </dgm:pt>
    <dgm:pt modelId="{38891197-CCFC-473D-BBA6-5E234B4DE29F}" type="sibTrans" cxnId="{C320777D-6698-4078-881B-38B5EBB24973}">
      <dgm:prSet/>
      <dgm:spPr/>
      <dgm:t>
        <a:bodyPr/>
        <a:lstStyle/>
        <a:p>
          <a:endParaRPr lang="en-US"/>
        </a:p>
      </dgm:t>
    </dgm:pt>
    <dgm:pt modelId="{7EC17446-6A62-47E0-B3CF-3F7DA9047E6A}">
      <dgm:prSet phldrT="[Text]"/>
      <dgm:spPr/>
      <dgm:t>
        <a:bodyPr/>
        <a:lstStyle/>
        <a:p>
          <a:r>
            <a:rPr lang="en-US" dirty="0"/>
            <a:t>Control account</a:t>
          </a:r>
        </a:p>
      </dgm:t>
    </dgm:pt>
    <dgm:pt modelId="{1FF7E98F-DC81-4B40-A21D-3DF41914AADC}" type="parTrans" cxnId="{A2B41B0B-8AFE-4A9E-8562-89026D1781DA}">
      <dgm:prSet/>
      <dgm:spPr/>
      <dgm:t>
        <a:bodyPr/>
        <a:lstStyle/>
        <a:p>
          <a:endParaRPr lang="en-US"/>
        </a:p>
      </dgm:t>
    </dgm:pt>
    <dgm:pt modelId="{8A95964E-C289-49CF-8F0C-4392C5B33830}" type="sibTrans" cxnId="{A2B41B0B-8AFE-4A9E-8562-89026D1781DA}">
      <dgm:prSet/>
      <dgm:spPr/>
      <dgm:t>
        <a:bodyPr/>
        <a:lstStyle/>
        <a:p>
          <a:endParaRPr lang="en-US"/>
        </a:p>
      </dgm:t>
    </dgm:pt>
    <dgm:pt modelId="{5475A901-988C-4D5A-A22D-5768328D3B05}">
      <dgm:prSet phldrT="[Text]"/>
      <dgm:spPr/>
      <dgm:t>
        <a:bodyPr/>
        <a:lstStyle/>
        <a:p>
          <a:r>
            <a:rPr lang="en-US" dirty="0"/>
            <a:t>Planning package</a:t>
          </a:r>
        </a:p>
      </dgm:t>
    </dgm:pt>
    <dgm:pt modelId="{447DFA54-8218-4725-970A-0E7EBAEBFAA7}" type="parTrans" cxnId="{7D5E6971-A92B-43CF-B7D6-AF13E5621336}">
      <dgm:prSet/>
      <dgm:spPr/>
      <dgm:t>
        <a:bodyPr/>
        <a:lstStyle/>
        <a:p>
          <a:endParaRPr lang="en-US"/>
        </a:p>
      </dgm:t>
    </dgm:pt>
    <dgm:pt modelId="{AEE696D0-685B-4C68-88E1-C8F3EB498CD0}" type="sibTrans" cxnId="{7D5E6971-A92B-43CF-B7D6-AF13E5621336}">
      <dgm:prSet/>
      <dgm:spPr/>
      <dgm:t>
        <a:bodyPr/>
        <a:lstStyle/>
        <a:p>
          <a:endParaRPr lang="en-US"/>
        </a:p>
      </dgm:t>
    </dgm:pt>
    <dgm:pt modelId="{69981649-1EEA-4CB2-8B5C-C01A3BABDB55}">
      <dgm:prSet phldrT="[Text]"/>
      <dgm:spPr/>
      <dgm:t>
        <a:bodyPr/>
        <a:lstStyle/>
        <a:p>
          <a:r>
            <a:rPr lang="en-US" dirty="0"/>
            <a:t>Work package</a:t>
          </a:r>
        </a:p>
      </dgm:t>
    </dgm:pt>
    <dgm:pt modelId="{750EB1CB-73E4-4A28-A605-6218C8A89941}" type="parTrans" cxnId="{A1AD7AB5-954D-456C-927D-3D2D6CA23AA4}">
      <dgm:prSet/>
      <dgm:spPr/>
      <dgm:t>
        <a:bodyPr/>
        <a:lstStyle/>
        <a:p>
          <a:endParaRPr lang="en-US"/>
        </a:p>
      </dgm:t>
    </dgm:pt>
    <dgm:pt modelId="{C6BCE8EA-6094-4738-B298-3C7E9D566B98}" type="sibTrans" cxnId="{A1AD7AB5-954D-456C-927D-3D2D6CA23AA4}">
      <dgm:prSet/>
      <dgm:spPr/>
      <dgm:t>
        <a:bodyPr/>
        <a:lstStyle/>
        <a:p>
          <a:endParaRPr lang="en-US"/>
        </a:p>
      </dgm:t>
    </dgm:pt>
    <dgm:pt modelId="{7678EA45-31C0-4931-B61C-8E977DD4253C}">
      <dgm:prSet phldrT="[Text]"/>
      <dgm:spPr/>
      <dgm:t>
        <a:bodyPr/>
        <a:lstStyle/>
        <a:p>
          <a:r>
            <a:rPr lang="en-US" dirty="0"/>
            <a:t>Work package 1</a:t>
          </a:r>
        </a:p>
      </dgm:t>
    </dgm:pt>
    <dgm:pt modelId="{1BD7D9F8-44CF-4AA0-9E54-111FEF38C4E1}" type="parTrans" cxnId="{A1C0C785-9BCD-42BF-B57F-C0AE154B7C9E}">
      <dgm:prSet/>
      <dgm:spPr/>
      <dgm:t>
        <a:bodyPr/>
        <a:lstStyle/>
        <a:p>
          <a:endParaRPr lang="en-US"/>
        </a:p>
      </dgm:t>
    </dgm:pt>
    <dgm:pt modelId="{F012BCB8-475E-4DA8-9526-232AEB3F24B2}" type="sibTrans" cxnId="{A1C0C785-9BCD-42BF-B57F-C0AE154B7C9E}">
      <dgm:prSet/>
      <dgm:spPr/>
      <dgm:t>
        <a:bodyPr/>
        <a:lstStyle/>
        <a:p>
          <a:endParaRPr lang="en-US"/>
        </a:p>
      </dgm:t>
    </dgm:pt>
    <dgm:pt modelId="{C745FFCF-E349-40F9-8A31-198ED033F389}">
      <dgm:prSet phldrT="[Text]"/>
      <dgm:spPr/>
      <dgm:t>
        <a:bodyPr/>
        <a:lstStyle/>
        <a:p>
          <a:r>
            <a:rPr lang="en-US" dirty="0"/>
            <a:t>Work package 2</a:t>
          </a:r>
        </a:p>
      </dgm:t>
    </dgm:pt>
    <dgm:pt modelId="{F4317709-205F-457E-9600-B417CC98AB18}" type="parTrans" cxnId="{827F41D4-A9CB-4431-B655-9161556CB39A}">
      <dgm:prSet/>
      <dgm:spPr/>
      <dgm:t>
        <a:bodyPr/>
        <a:lstStyle/>
        <a:p>
          <a:endParaRPr lang="en-US"/>
        </a:p>
      </dgm:t>
    </dgm:pt>
    <dgm:pt modelId="{2B81F2F1-0F76-46E1-B8B5-8515C5A16FC0}" type="sibTrans" cxnId="{827F41D4-A9CB-4431-B655-9161556CB39A}">
      <dgm:prSet/>
      <dgm:spPr/>
      <dgm:t>
        <a:bodyPr/>
        <a:lstStyle/>
        <a:p>
          <a:endParaRPr lang="en-US"/>
        </a:p>
      </dgm:t>
    </dgm:pt>
    <dgm:pt modelId="{7659C1CE-7D95-4308-AC79-C1A1ECDDE919}" type="pres">
      <dgm:prSet presAssocID="{4BAF5196-CAB7-4B5C-808B-E700E95CB8BA}" presName="mainComposite" presStyleCnt="0">
        <dgm:presLayoutVars>
          <dgm:chPref val="1"/>
          <dgm:dir/>
          <dgm:animOne val="branch"/>
          <dgm:animLvl val="lvl"/>
          <dgm:resizeHandles val="exact"/>
        </dgm:presLayoutVars>
      </dgm:prSet>
      <dgm:spPr/>
    </dgm:pt>
    <dgm:pt modelId="{D7E9FEB1-0ED1-43B8-B08B-17B89B04883F}" type="pres">
      <dgm:prSet presAssocID="{4BAF5196-CAB7-4B5C-808B-E700E95CB8BA}" presName="hierFlow" presStyleCnt="0"/>
      <dgm:spPr/>
    </dgm:pt>
    <dgm:pt modelId="{541BE97F-E35B-4D95-8230-B4B7D5BB12D9}" type="pres">
      <dgm:prSet presAssocID="{4BAF5196-CAB7-4B5C-808B-E700E95CB8BA}" presName="firstBuf" presStyleCnt="0"/>
      <dgm:spPr/>
    </dgm:pt>
    <dgm:pt modelId="{0A8EA31F-5FF1-408A-8B81-8C4A18C5C479}" type="pres">
      <dgm:prSet presAssocID="{4BAF5196-CAB7-4B5C-808B-E700E95CB8BA}" presName="hierChild1" presStyleCnt="0">
        <dgm:presLayoutVars>
          <dgm:chPref val="1"/>
          <dgm:animOne val="branch"/>
          <dgm:animLvl val="lvl"/>
        </dgm:presLayoutVars>
      </dgm:prSet>
      <dgm:spPr/>
    </dgm:pt>
    <dgm:pt modelId="{6CAC43B3-0C19-4B8B-B01D-B08242E7A31B}" type="pres">
      <dgm:prSet presAssocID="{2352EF23-E16E-4DBD-B7FA-58BA705D7FC1}" presName="Name17" presStyleCnt="0"/>
      <dgm:spPr/>
    </dgm:pt>
    <dgm:pt modelId="{0CCD39A6-BE04-41AF-B6BB-53A8CD5F3AF6}" type="pres">
      <dgm:prSet presAssocID="{2352EF23-E16E-4DBD-B7FA-58BA705D7FC1}" presName="level1Shape" presStyleLbl="node0" presStyleIdx="0" presStyleCnt="1">
        <dgm:presLayoutVars>
          <dgm:chPref val="3"/>
        </dgm:presLayoutVars>
      </dgm:prSet>
      <dgm:spPr/>
    </dgm:pt>
    <dgm:pt modelId="{EA9F9C31-864B-4E4A-AAF2-816FC9C02709}" type="pres">
      <dgm:prSet presAssocID="{2352EF23-E16E-4DBD-B7FA-58BA705D7FC1}" presName="hierChild2" presStyleCnt="0"/>
      <dgm:spPr/>
    </dgm:pt>
    <dgm:pt modelId="{97E88529-0C25-4904-B28A-B259E8588C27}" type="pres">
      <dgm:prSet presAssocID="{4ED24D92-E746-4341-9928-2F6DF8E58146}" presName="Name25" presStyleLbl="parChTrans1D2" presStyleIdx="0" presStyleCnt="2"/>
      <dgm:spPr/>
    </dgm:pt>
    <dgm:pt modelId="{B8AF49CD-D8A9-480D-AA0A-43CFBDAA35BD}" type="pres">
      <dgm:prSet presAssocID="{4ED24D92-E746-4341-9928-2F6DF8E58146}" presName="connTx" presStyleLbl="parChTrans1D2" presStyleIdx="0" presStyleCnt="2"/>
      <dgm:spPr/>
    </dgm:pt>
    <dgm:pt modelId="{C7CD45BA-94ED-4129-837B-729AF82460C9}" type="pres">
      <dgm:prSet presAssocID="{A6CA43A4-FC7A-4C09-92B3-B42E5C543721}" presName="Name30" presStyleCnt="0"/>
      <dgm:spPr/>
    </dgm:pt>
    <dgm:pt modelId="{65C31F85-805C-4D4D-9EB4-79A31863CE31}" type="pres">
      <dgm:prSet presAssocID="{A6CA43A4-FC7A-4C09-92B3-B42E5C543721}" presName="level2Shape" presStyleLbl="node2" presStyleIdx="0" presStyleCnt="2"/>
      <dgm:spPr/>
    </dgm:pt>
    <dgm:pt modelId="{FE5FB67B-F977-4E40-99F4-BBB646905D4C}" type="pres">
      <dgm:prSet presAssocID="{A6CA43A4-FC7A-4C09-92B3-B42E5C543721}" presName="hierChild3" presStyleCnt="0"/>
      <dgm:spPr/>
    </dgm:pt>
    <dgm:pt modelId="{0C6DD5E7-57C3-43E8-8D3F-D64204C49E15}" type="pres">
      <dgm:prSet presAssocID="{7B8AF9BB-F4AF-419F-88DF-B50523F217D8}" presName="Name25" presStyleLbl="parChTrans1D3" presStyleIdx="0" presStyleCnt="3"/>
      <dgm:spPr/>
    </dgm:pt>
    <dgm:pt modelId="{8E3B3B47-D980-479B-8973-E8B2FBA43CED}" type="pres">
      <dgm:prSet presAssocID="{7B8AF9BB-F4AF-419F-88DF-B50523F217D8}" presName="connTx" presStyleLbl="parChTrans1D3" presStyleIdx="0" presStyleCnt="3"/>
      <dgm:spPr/>
    </dgm:pt>
    <dgm:pt modelId="{2B25B100-F471-452D-8A61-397064817C21}" type="pres">
      <dgm:prSet presAssocID="{03993018-AD33-45C7-AF5C-F1101F9F8264}" presName="Name30" presStyleCnt="0"/>
      <dgm:spPr/>
    </dgm:pt>
    <dgm:pt modelId="{2806DFE6-9CCB-4EF3-9385-3E45BB4AD302}" type="pres">
      <dgm:prSet presAssocID="{03993018-AD33-45C7-AF5C-F1101F9F8264}" presName="level2Shape" presStyleLbl="node3" presStyleIdx="0" presStyleCnt="3"/>
      <dgm:spPr/>
    </dgm:pt>
    <dgm:pt modelId="{EEE94FFA-8C97-4B2A-B7E0-C731BF79280F}" type="pres">
      <dgm:prSet presAssocID="{03993018-AD33-45C7-AF5C-F1101F9F8264}" presName="hierChild3" presStyleCnt="0"/>
      <dgm:spPr/>
    </dgm:pt>
    <dgm:pt modelId="{42808776-EA43-4954-98D6-00680C048EF5}" type="pres">
      <dgm:prSet presAssocID="{1BD7D9F8-44CF-4AA0-9E54-111FEF38C4E1}" presName="Name25" presStyleLbl="parChTrans1D4" presStyleIdx="0" presStyleCnt="2"/>
      <dgm:spPr/>
    </dgm:pt>
    <dgm:pt modelId="{9BF0F8A2-E3E1-4EB9-9EC7-A088503AF09C}" type="pres">
      <dgm:prSet presAssocID="{1BD7D9F8-44CF-4AA0-9E54-111FEF38C4E1}" presName="connTx" presStyleLbl="parChTrans1D4" presStyleIdx="0" presStyleCnt="2"/>
      <dgm:spPr/>
    </dgm:pt>
    <dgm:pt modelId="{B14D1066-8A60-40AF-A8AE-CE36F72872A8}" type="pres">
      <dgm:prSet presAssocID="{7678EA45-31C0-4931-B61C-8E977DD4253C}" presName="Name30" presStyleCnt="0"/>
      <dgm:spPr/>
    </dgm:pt>
    <dgm:pt modelId="{946F5286-6F75-4B39-A662-A7A9BB1C941C}" type="pres">
      <dgm:prSet presAssocID="{7678EA45-31C0-4931-B61C-8E977DD4253C}" presName="level2Shape" presStyleLbl="node4" presStyleIdx="0" presStyleCnt="2"/>
      <dgm:spPr/>
    </dgm:pt>
    <dgm:pt modelId="{13330C01-4EB9-4418-A96E-FF3CEF3EAD16}" type="pres">
      <dgm:prSet presAssocID="{7678EA45-31C0-4931-B61C-8E977DD4253C}" presName="hierChild3" presStyleCnt="0"/>
      <dgm:spPr/>
    </dgm:pt>
    <dgm:pt modelId="{E875F81A-0062-43DE-8AB7-F9906D7A75CE}" type="pres">
      <dgm:prSet presAssocID="{6164BB49-372C-4126-B2D2-72339C7B69C4}" presName="Name25" presStyleLbl="parChTrans1D3" presStyleIdx="1" presStyleCnt="3"/>
      <dgm:spPr/>
    </dgm:pt>
    <dgm:pt modelId="{04B8429C-7236-4832-8647-E510E5B5BC3F}" type="pres">
      <dgm:prSet presAssocID="{6164BB49-372C-4126-B2D2-72339C7B69C4}" presName="connTx" presStyleLbl="parChTrans1D3" presStyleIdx="1" presStyleCnt="3"/>
      <dgm:spPr/>
    </dgm:pt>
    <dgm:pt modelId="{C8882167-E76D-4FB0-86AA-1E584827B5AA}" type="pres">
      <dgm:prSet presAssocID="{BB1511FC-9E25-4DF6-AA23-66A60CD8192D}" presName="Name30" presStyleCnt="0"/>
      <dgm:spPr/>
    </dgm:pt>
    <dgm:pt modelId="{53782019-DB51-41CC-9830-FBBB0C10F023}" type="pres">
      <dgm:prSet presAssocID="{BB1511FC-9E25-4DF6-AA23-66A60CD8192D}" presName="level2Shape" presStyleLbl="node3" presStyleIdx="1" presStyleCnt="3"/>
      <dgm:spPr/>
    </dgm:pt>
    <dgm:pt modelId="{977B0A84-987F-431F-91B3-03BD6D92328E}" type="pres">
      <dgm:prSet presAssocID="{BB1511FC-9E25-4DF6-AA23-66A60CD8192D}" presName="hierChild3" presStyleCnt="0"/>
      <dgm:spPr/>
    </dgm:pt>
    <dgm:pt modelId="{E802707F-9DCE-4E4A-880D-726E6EE6B17D}" type="pres">
      <dgm:prSet presAssocID="{E42486A3-A35F-4C12-8DE8-4BD8E8541E4F}" presName="Name25" presStyleLbl="parChTrans1D2" presStyleIdx="1" presStyleCnt="2"/>
      <dgm:spPr/>
    </dgm:pt>
    <dgm:pt modelId="{237BA7A1-2772-4A6B-B13F-7BF773BB35DE}" type="pres">
      <dgm:prSet presAssocID="{E42486A3-A35F-4C12-8DE8-4BD8E8541E4F}" presName="connTx" presStyleLbl="parChTrans1D2" presStyleIdx="1" presStyleCnt="2"/>
      <dgm:spPr/>
    </dgm:pt>
    <dgm:pt modelId="{FE27353C-A017-44F8-940A-DF964E9EC17C}" type="pres">
      <dgm:prSet presAssocID="{C6448A52-BC8F-4EB0-8DFF-8B74A18EBAB0}" presName="Name30" presStyleCnt="0"/>
      <dgm:spPr/>
    </dgm:pt>
    <dgm:pt modelId="{14545B43-45ED-4656-9894-8CBE31F48357}" type="pres">
      <dgm:prSet presAssocID="{C6448A52-BC8F-4EB0-8DFF-8B74A18EBAB0}" presName="level2Shape" presStyleLbl="node2" presStyleIdx="1" presStyleCnt="2"/>
      <dgm:spPr/>
    </dgm:pt>
    <dgm:pt modelId="{147FBFED-4667-429A-B22B-3C770DE08E71}" type="pres">
      <dgm:prSet presAssocID="{C6448A52-BC8F-4EB0-8DFF-8B74A18EBAB0}" presName="hierChild3" presStyleCnt="0"/>
      <dgm:spPr/>
    </dgm:pt>
    <dgm:pt modelId="{526DA1D7-D015-4D67-A3A0-CF82E12DDE40}" type="pres">
      <dgm:prSet presAssocID="{F954B288-1490-4111-A768-555923487406}" presName="Name25" presStyleLbl="parChTrans1D3" presStyleIdx="2" presStyleCnt="3"/>
      <dgm:spPr/>
    </dgm:pt>
    <dgm:pt modelId="{F97567CF-C978-4996-9B35-CD461A37548E}" type="pres">
      <dgm:prSet presAssocID="{F954B288-1490-4111-A768-555923487406}" presName="connTx" presStyleLbl="parChTrans1D3" presStyleIdx="2" presStyleCnt="3"/>
      <dgm:spPr/>
    </dgm:pt>
    <dgm:pt modelId="{60A0A3FF-69BA-40B3-A194-C6FD5DB21C49}" type="pres">
      <dgm:prSet presAssocID="{E7558ABD-EC30-461C-99C8-69CC6D8D1C47}" presName="Name30" presStyleCnt="0"/>
      <dgm:spPr/>
    </dgm:pt>
    <dgm:pt modelId="{1E62C9DC-A49A-4866-87F9-AEBC0632F096}" type="pres">
      <dgm:prSet presAssocID="{E7558ABD-EC30-461C-99C8-69CC6D8D1C47}" presName="level2Shape" presStyleLbl="node3" presStyleIdx="2" presStyleCnt="3"/>
      <dgm:spPr/>
    </dgm:pt>
    <dgm:pt modelId="{DBB35CA9-9AAA-4F62-BF7A-1CC9AC6B1A99}" type="pres">
      <dgm:prSet presAssocID="{E7558ABD-EC30-461C-99C8-69CC6D8D1C47}" presName="hierChild3" presStyleCnt="0"/>
      <dgm:spPr/>
    </dgm:pt>
    <dgm:pt modelId="{5CADA1A9-63E8-449F-AFCA-A16AD39F2A6B}" type="pres">
      <dgm:prSet presAssocID="{F4317709-205F-457E-9600-B417CC98AB18}" presName="Name25" presStyleLbl="parChTrans1D4" presStyleIdx="1" presStyleCnt="2"/>
      <dgm:spPr/>
    </dgm:pt>
    <dgm:pt modelId="{80C545A9-8861-4F50-9FE2-BB702F8898C9}" type="pres">
      <dgm:prSet presAssocID="{F4317709-205F-457E-9600-B417CC98AB18}" presName="connTx" presStyleLbl="parChTrans1D4" presStyleIdx="1" presStyleCnt="2"/>
      <dgm:spPr/>
    </dgm:pt>
    <dgm:pt modelId="{378E48F0-E228-47C6-A351-17BF75E82272}" type="pres">
      <dgm:prSet presAssocID="{C745FFCF-E349-40F9-8A31-198ED033F389}" presName="Name30" presStyleCnt="0"/>
      <dgm:spPr/>
    </dgm:pt>
    <dgm:pt modelId="{B5517EEE-3967-4084-8B86-DA457D7133DC}" type="pres">
      <dgm:prSet presAssocID="{C745FFCF-E349-40F9-8A31-198ED033F389}" presName="level2Shape" presStyleLbl="node4" presStyleIdx="1" presStyleCnt="2"/>
      <dgm:spPr/>
    </dgm:pt>
    <dgm:pt modelId="{DEF83965-FC30-4EAA-BBCB-06D5B6429722}" type="pres">
      <dgm:prSet presAssocID="{C745FFCF-E349-40F9-8A31-198ED033F389}" presName="hierChild3" presStyleCnt="0"/>
      <dgm:spPr/>
    </dgm:pt>
    <dgm:pt modelId="{0CB4BCE4-161C-4BB1-B8F9-CBFB3BFE0A1A}" type="pres">
      <dgm:prSet presAssocID="{4BAF5196-CAB7-4B5C-808B-E700E95CB8BA}" presName="bgShapesFlow" presStyleCnt="0"/>
      <dgm:spPr/>
    </dgm:pt>
    <dgm:pt modelId="{5161DC14-F9B7-4ABB-9BCD-7452895A153A}" type="pres">
      <dgm:prSet presAssocID="{831639CB-A361-4E88-A96C-995679A0DA5A}" presName="rectComp" presStyleCnt="0"/>
      <dgm:spPr/>
    </dgm:pt>
    <dgm:pt modelId="{B6C77F32-DD3C-4C0D-A767-7B7611F305CD}" type="pres">
      <dgm:prSet presAssocID="{831639CB-A361-4E88-A96C-995679A0DA5A}" presName="bgRect" presStyleLbl="bgShp" presStyleIdx="0" presStyleCnt="4"/>
      <dgm:spPr/>
    </dgm:pt>
    <dgm:pt modelId="{6813B861-67FF-4C74-9B88-0E4DFD5F9DF2}" type="pres">
      <dgm:prSet presAssocID="{831639CB-A361-4E88-A96C-995679A0DA5A}" presName="bgRectTx" presStyleLbl="bgShp" presStyleIdx="0" presStyleCnt="4">
        <dgm:presLayoutVars>
          <dgm:bulletEnabled val="1"/>
        </dgm:presLayoutVars>
      </dgm:prSet>
      <dgm:spPr/>
    </dgm:pt>
    <dgm:pt modelId="{8345625E-C898-498C-8AF4-B551351E461C}" type="pres">
      <dgm:prSet presAssocID="{831639CB-A361-4E88-A96C-995679A0DA5A}" presName="spComp" presStyleCnt="0"/>
      <dgm:spPr/>
    </dgm:pt>
    <dgm:pt modelId="{AC61DF0A-1865-4825-98E6-AE53E14290F0}" type="pres">
      <dgm:prSet presAssocID="{831639CB-A361-4E88-A96C-995679A0DA5A}" presName="hSp" presStyleCnt="0"/>
      <dgm:spPr/>
    </dgm:pt>
    <dgm:pt modelId="{66EE3D19-F810-4783-B32B-5F03EB2878C2}" type="pres">
      <dgm:prSet presAssocID="{7EC17446-6A62-47E0-B3CF-3F7DA9047E6A}" presName="rectComp" presStyleCnt="0"/>
      <dgm:spPr/>
    </dgm:pt>
    <dgm:pt modelId="{C2BDD710-72CC-478B-B666-5010EDA5AA53}" type="pres">
      <dgm:prSet presAssocID="{7EC17446-6A62-47E0-B3CF-3F7DA9047E6A}" presName="bgRect" presStyleLbl="bgShp" presStyleIdx="1" presStyleCnt="4"/>
      <dgm:spPr/>
    </dgm:pt>
    <dgm:pt modelId="{835264B4-CE3C-48CC-8C7F-426E43BE4710}" type="pres">
      <dgm:prSet presAssocID="{7EC17446-6A62-47E0-B3CF-3F7DA9047E6A}" presName="bgRectTx" presStyleLbl="bgShp" presStyleIdx="1" presStyleCnt="4">
        <dgm:presLayoutVars>
          <dgm:bulletEnabled val="1"/>
        </dgm:presLayoutVars>
      </dgm:prSet>
      <dgm:spPr/>
    </dgm:pt>
    <dgm:pt modelId="{EB7A964D-6DE3-4FBD-AFE4-EDF18CCB947A}" type="pres">
      <dgm:prSet presAssocID="{7EC17446-6A62-47E0-B3CF-3F7DA9047E6A}" presName="spComp" presStyleCnt="0"/>
      <dgm:spPr/>
    </dgm:pt>
    <dgm:pt modelId="{D0815345-F049-416C-A675-1A5F45ED435C}" type="pres">
      <dgm:prSet presAssocID="{7EC17446-6A62-47E0-B3CF-3F7DA9047E6A}" presName="hSp" presStyleCnt="0"/>
      <dgm:spPr/>
    </dgm:pt>
    <dgm:pt modelId="{C485170F-C44B-4787-890B-768E0AA73349}" type="pres">
      <dgm:prSet presAssocID="{5475A901-988C-4D5A-A22D-5768328D3B05}" presName="rectComp" presStyleCnt="0"/>
      <dgm:spPr/>
    </dgm:pt>
    <dgm:pt modelId="{775BCFBB-FA7A-4C2C-ABC2-FCFF594F4F34}" type="pres">
      <dgm:prSet presAssocID="{5475A901-988C-4D5A-A22D-5768328D3B05}" presName="bgRect" presStyleLbl="bgShp" presStyleIdx="2" presStyleCnt="4"/>
      <dgm:spPr/>
    </dgm:pt>
    <dgm:pt modelId="{09CF1215-2EF4-4314-8ED5-950EC84DC54D}" type="pres">
      <dgm:prSet presAssocID="{5475A901-988C-4D5A-A22D-5768328D3B05}" presName="bgRectTx" presStyleLbl="bgShp" presStyleIdx="2" presStyleCnt="4">
        <dgm:presLayoutVars>
          <dgm:bulletEnabled val="1"/>
        </dgm:presLayoutVars>
      </dgm:prSet>
      <dgm:spPr/>
    </dgm:pt>
    <dgm:pt modelId="{EE4167C7-9D2B-461A-B060-16634C240659}" type="pres">
      <dgm:prSet presAssocID="{5475A901-988C-4D5A-A22D-5768328D3B05}" presName="spComp" presStyleCnt="0"/>
      <dgm:spPr/>
    </dgm:pt>
    <dgm:pt modelId="{5C8C473B-29E5-4369-9689-5EED0D091C72}" type="pres">
      <dgm:prSet presAssocID="{5475A901-988C-4D5A-A22D-5768328D3B05}" presName="hSp" presStyleCnt="0"/>
      <dgm:spPr/>
    </dgm:pt>
    <dgm:pt modelId="{5C0851D4-DA74-4CA8-B732-159D5298DEE7}" type="pres">
      <dgm:prSet presAssocID="{69981649-1EEA-4CB2-8B5C-C01A3BABDB55}" presName="rectComp" presStyleCnt="0"/>
      <dgm:spPr/>
    </dgm:pt>
    <dgm:pt modelId="{3F00BA9F-6C33-4F50-A8F1-655755C12EE3}" type="pres">
      <dgm:prSet presAssocID="{69981649-1EEA-4CB2-8B5C-C01A3BABDB55}" presName="bgRect" presStyleLbl="bgShp" presStyleIdx="3" presStyleCnt="4"/>
      <dgm:spPr/>
    </dgm:pt>
    <dgm:pt modelId="{59F190C2-45AB-4208-925D-494322C19C0E}" type="pres">
      <dgm:prSet presAssocID="{69981649-1EEA-4CB2-8B5C-C01A3BABDB55}" presName="bgRectTx" presStyleLbl="bgShp" presStyleIdx="3" presStyleCnt="4">
        <dgm:presLayoutVars>
          <dgm:bulletEnabled val="1"/>
        </dgm:presLayoutVars>
      </dgm:prSet>
      <dgm:spPr/>
    </dgm:pt>
  </dgm:ptLst>
  <dgm:cxnLst>
    <dgm:cxn modelId="{E42FFF05-4716-43B7-8ED8-7074847560A2}" srcId="{2352EF23-E16E-4DBD-B7FA-58BA705D7FC1}" destId="{C6448A52-BC8F-4EB0-8DFF-8B74A18EBAB0}" srcOrd="1" destOrd="0" parTransId="{E42486A3-A35F-4C12-8DE8-4BD8E8541E4F}" sibTransId="{3B4D4560-FEF6-44B2-8FAD-0DAB966EE093}"/>
    <dgm:cxn modelId="{E1625C08-489A-4D03-8043-FD4EC24CD9BA}" type="presOf" srcId="{C6448A52-BC8F-4EB0-8DFF-8B74A18EBAB0}" destId="{14545B43-45ED-4656-9894-8CBE31F48357}" srcOrd="0" destOrd="0" presId="urn:microsoft.com/office/officeart/2005/8/layout/hierarchy5"/>
    <dgm:cxn modelId="{A2B41B0B-8AFE-4A9E-8562-89026D1781DA}" srcId="{4BAF5196-CAB7-4B5C-808B-E700E95CB8BA}" destId="{7EC17446-6A62-47E0-B3CF-3F7DA9047E6A}" srcOrd="2" destOrd="0" parTransId="{1FF7E98F-DC81-4B40-A21D-3DF41914AADC}" sibTransId="{8A95964E-C289-49CF-8F0C-4392C5B33830}"/>
    <dgm:cxn modelId="{F85DD60E-97B2-4281-B6E9-39734987CDAF}" type="presOf" srcId="{E42486A3-A35F-4C12-8DE8-4BD8E8541E4F}" destId="{237BA7A1-2772-4A6B-B13F-7BF773BB35DE}" srcOrd="1" destOrd="0" presId="urn:microsoft.com/office/officeart/2005/8/layout/hierarchy5"/>
    <dgm:cxn modelId="{F3B69411-0D2D-4776-AF40-CDCC1AE59928}" type="presOf" srcId="{4ED24D92-E746-4341-9928-2F6DF8E58146}" destId="{97E88529-0C25-4904-B28A-B259E8588C27}" srcOrd="0" destOrd="0" presId="urn:microsoft.com/office/officeart/2005/8/layout/hierarchy5"/>
    <dgm:cxn modelId="{16F75517-F23E-4302-A930-9DD60A78A59E}" type="presOf" srcId="{6164BB49-372C-4126-B2D2-72339C7B69C4}" destId="{04B8429C-7236-4832-8647-E510E5B5BC3F}" srcOrd="1" destOrd="0" presId="urn:microsoft.com/office/officeart/2005/8/layout/hierarchy5"/>
    <dgm:cxn modelId="{7DDDFD21-6517-4ACA-AF81-1A32B75970D9}" type="presOf" srcId="{2352EF23-E16E-4DBD-B7FA-58BA705D7FC1}" destId="{0CCD39A6-BE04-41AF-B6BB-53A8CD5F3AF6}" srcOrd="0" destOrd="0" presId="urn:microsoft.com/office/officeart/2005/8/layout/hierarchy5"/>
    <dgm:cxn modelId="{EC91F92B-3489-440A-A7D5-5AA264E504D1}" type="presOf" srcId="{F954B288-1490-4111-A768-555923487406}" destId="{F97567CF-C978-4996-9B35-CD461A37548E}" srcOrd="1" destOrd="0" presId="urn:microsoft.com/office/officeart/2005/8/layout/hierarchy5"/>
    <dgm:cxn modelId="{6BA0352D-D683-4CED-8E97-A37A5B6C7208}" type="presOf" srcId="{1BD7D9F8-44CF-4AA0-9E54-111FEF38C4E1}" destId="{42808776-EA43-4954-98D6-00680C048EF5}" srcOrd="0" destOrd="0" presId="urn:microsoft.com/office/officeart/2005/8/layout/hierarchy5"/>
    <dgm:cxn modelId="{79074E3A-8AB0-46CC-AFFF-2E02D455AA8A}" srcId="{C6448A52-BC8F-4EB0-8DFF-8B74A18EBAB0}" destId="{E7558ABD-EC30-461C-99C8-69CC6D8D1C47}" srcOrd="0" destOrd="0" parTransId="{F954B288-1490-4111-A768-555923487406}" sibTransId="{E5462E2D-0D7E-4F9A-992C-187566091F24}"/>
    <dgm:cxn modelId="{3212D13D-2FC6-41C6-B183-3C3ABDF77B02}" type="presOf" srcId="{7B8AF9BB-F4AF-419F-88DF-B50523F217D8}" destId="{8E3B3B47-D980-479B-8973-E8B2FBA43CED}" srcOrd="1" destOrd="0" presId="urn:microsoft.com/office/officeart/2005/8/layout/hierarchy5"/>
    <dgm:cxn modelId="{61D17045-0E24-4E75-B89D-158734E29BE8}" type="presOf" srcId="{F954B288-1490-4111-A768-555923487406}" destId="{526DA1D7-D015-4D67-A3A0-CF82E12DDE40}" srcOrd="0" destOrd="0" presId="urn:microsoft.com/office/officeart/2005/8/layout/hierarchy5"/>
    <dgm:cxn modelId="{FB49FB4B-1C4F-4AE0-80EA-0293E6F387E6}" type="presOf" srcId="{69981649-1EEA-4CB2-8B5C-C01A3BABDB55}" destId="{59F190C2-45AB-4208-925D-494322C19C0E}" srcOrd="1" destOrd="0" presId="urn:microsoft.com/office/officeart/2005/8/layout/hierarchy5"/>
    <dgm:cxn modelId="{4365D74E-4616-4242-AC06-F359CD92A7F0}" type="presOf" srcId="{F4317709-205F-457E-9600-B417CC98AB18}" destId="{5CADA1A9-63E8-449F-AFCA-A16AD39F2A6B}" srcOrd="0" destOrd="0" presId="urn:microsoft.com/office/officeart/2005/8/layout/hierarchy5"/>
    <dgm:cxn modelId="{361DA959-9064-46D2-9055-9824B8EEC15C}" type="presOf" srcId="{69981649-1EEA-4CB2-8B5C-C01A3BABDB55}" destId="{3F00BA9F-6C33-4F50-A8F1-655755C12EE3}" srcOrd="0" destOrd="0" presId="urn:microsoft.com/office/officeart/2005/8/layout/hierarchy5"/>
    <dgm:cxn modelId="{8A20E75C-2459-4CE2-9FE5-FD78758FB2BE}" type="presOf" srcId="{E7558ABD-EC30-461C-99C8-69CC6D8D1C47}" destId="{1E62C9DC-A49A-4866-87F9-AEBC0632F096}" srcOrd="0" destOrd="0" presId="urn:microsoft.com/office/officeart/2005/8/layout/hierarchy5"/>
    <dgm:cxn modelId="{C458DA61-8EF0-43D5-B4CD-3EDBDE91D08E}" type="presOf" srcId="{831639CB-A361-4E88-A96C-995679A0DA5A}" destId="{B6C77F32-DD3C-4C0D-A767-7B7611F305CD}" srcOrd="0" destOrd="0" presId="urn:microsoft.com/office/officeart/2005/8/layout/hierarchy5"/>
    <dgm:cxn modelId="{5C17BE69-C8EA-4C9D-B48A-D35A45CE9DA4}" type="presOf" srcId="{F4317709-205F-457E-9600-B417CC98AB18}" destId="{80C545A9-8861-4F50-9FE2-BB702F8898C9}" srcOrd="1" destOrd="0" presId="urn:microsoft.com/office/officeart/2005/8/layout/hierarchy5"/>
    <dgm:cxn modelId="{1E0D786D-D8C2-4161-8789-5C4CAA0CE248}" type="presOf" srcId="{7678EA45-31C0-4931-B61C-8E977DD4253C}" destId="{946F5286-6F75-4B39-A662-A7A9BB1C941C}" srcOrd="0" destOrd="0" presId="urn:microsoft.com/office/officeart/2005/8/layout/hierarchy5"/>
    <dgm:cxn modelId="{7D5E6971-A92B-43CF-B7D6-AF13E5621336}" srcId="{4BAF5196-CAB7-4B5C-808B-E700E95CB8BA}" destId="{5475A901-988C-4D5A-A22D-5768328D3B05}" srcOrd="3" destOrd="0" parTransId="{447DFA54-8218-4725-970A-0E7EBAEBFAA7}" sibTransId="{AEE696D0-685B-4C68-88E1-C8F3EB498CD0}"/>
    <dgm:cxn modelId="{9E2A057B-764C-4822-8994-84E42D584F31}" type="presOf" srcId="{831639CB-A361-4E88-A96C-995679A0DA5A}" destId="{6813B861-67FF-4C74-9B88-0E4DFD5F9DF2}" srcOrd="1" destOrd="0" presId="urn:microsoft.com/office/officeart/2005/8/layout/hierarchy5"/>
    <dgm:cxn modelId="{63DCCA7C-8A86-4298-B0C1-1FC533EA386D}" srcId="{A6CA43A4-FC7A-4C09-92B3-B42E5C543721}" destId="{BB1511FC-9E25-4DF6-AA23-66A60CD8192D}" srcOrd="1" destOrd="0" parTransId="{6164BB49-372C-4126-B2D2-72339C7B69C4}" sibTransId="{CDD80600-4637-484A-AFED-8667BA2398F1}"/>
    <dgm:cxn modelId="{C320777D-6698-4078-881B-38B5EBB24973}" srcId="{4BAF5196-CAB7-4B5C-808B-E700E95CB8BA}" destId="{831639CB-A361-4E88-A96C-995679A0DA5A}" srcOrd="1" destOrd="0" parTransId="{8B1177BC-0EDB-4773-B7A8-E261585F3F8A}" sibTransId="{38891197-CCFC-473D-BBA6-5E234B4DE29F}"/>
    <dgm:cxn modelId="{A1C0C785-9BCD-42BF-B57F-C0AE154B7C9E}" srcId="{03993018-AD33-45C7-AF5C-F1101F9F8264}" destId="{7678EA45-31C0-4931-B61C-8E977DD4253C}" srcOrd="0" destOrd="0" parTransId="{1BD7D9F8-44CF-4AA0-9E54-111FEF38C4E1}" sibTransId="{F012BCB8-475E-4DA8-9526-232AEB3F24B2}"/>
    <dgm:cxn modelId="{855B7E90-DEBD-474E-B8F8-57D423D3DE1F}" srcId="{2352EF23-E16E-4DBD-B7FA-58BA705D7FC1}" destId="{A6CA43A4-FC7A-4C09-92B3-B42E5C543721}" srcOrd="0" destOrd="0" parTransId="{4ED24D92-E746-4341-9928-2F6DF8E58146}" sibTransId="{EB0144B0-E8B8-48CF-B123-AABA0B516939}"/>
    <dgm:cxn modelId="{3785D693-90D1-480D-A477-17B66E75EFE9}" type="presOf" srcId="{4BAF5196-CAB7-4B5C-808B-E700E95CB8BA}" destId="{7659C1CE-7D95-4308-AC79-C1A1ECDDE919}" srcOrd="0" destOrd="0" presId="urn:microsoft.com/office/officeart/2005/8/layout/hierarchy5"/>
    <dgm:cxn modelId="{99680F97-751F-4CCB-97F0-8347DA656272}" type="presOf" srcId="{7B8AF9BB-F4AF-419F-88DF-B50523F217D8}" destId="{0C6DD5E7-57C3-43E8-8D3F-D64204C49E15}" srcOrd="0" destOrd="0" presId="urn:microsoft.com/office/officeart/2005/8/layout/hierarchy5"/>
    <dgm:cxn modelId="{CFD346A4-4B1B-430E-A107-BFA58E03DB7E}" srcId="{4BAF5196-CAB7-4B5C-808B-E700E95CB8BA}" destId="{2352EF23-E16E-4DBD-B7FA-58BA705D7FC1}" srcOrd="0" destOrd="0" parTransId="{165AF349-B456-40B1-88E4-C2EDC0AE2ACD}" sibTransId="{DB54B482-E01E-40B3-BDA9-CC00BE0E4BAA}"/>
    <dgm:cxn modelId="{89E27EA9-547A-4080-B54F-13094D06D384}" type="presOf" srcId="{1BD7D9F8-44CF-4AA0-9E54-111FEF38C4E1}" destId="{9BF0F8A2-E3E1-4EB9-9EC7-A088503AF09C}" srcOrd="1" destOrd="0" presId="urn:microsoft.com/office/officeart/2005/8/layout/hierarchy5"/>
    <dgm:cxn modelId="{076585AD-531A-4A71-8A45-7F3DEED479A7}" type="presOf" srcId="{E42486A3-A35F-4C12-8DE8-4BD8E8541E4F}" destId="{E802707F-9DCE-4E4A-880D-726E6EE6B17D}" srcOrd="0" destOrd="0" presId="urn:microsoft.com/office/officeart/2005/8/layout/hierarchy5"/>
    <dgm:cxn modelId="{83CE9FAE-35F0-4F7B-95C5-AFE8243907FA}" srcId="{A6CA43A4-FC7A-4C09-92B3-B42E5C543721}" destId="{03993018-AD33-45C7-AF5C-F1101F9F8264}" srcOrd="0" destOrd="0" parTransId="{7B8AF9BB-F4AF-419F-88DF-B50523F217D8}" sibTransId="{CF2CFB44-E830-4A75-924E-BAE6D22E7D5B}"/>
    <dgm:cxn modelId="{A1AD7AB5-954D-456C-927D-3D2D6CA23AA4}" srcId="{4BAF5196-CAB7-4B5C-808B-E700E95CB8BA}" destId="{69981649-1EEA-4CB2-8B5C-C01A3BABDB55}" srcOrd="4" destOrd="0" parTransId="{750EB1CB-73E4-4A28-A605-6218C8A89941}" sibTransId="{C6BCE8EA-6094-4738-B298-3C7E9D566B98}"/>
    <dgm:cxn modelId="{10D06ABE-7657-4E58-9B96-EC4FBBFD8D01}" type="presOf" srcId="{BB1511FC-9E25-4DF6-AA23-66A60CD8192D}" destId="{53782019-DB51-41CC-9830-FBBB0C10F023}" srcOrd="0" destOrd="0" presId="urn:microsoft.com/office/officeart/2005/8/layout/hierarchy5"/>
    <dgm:cxn modelId="{8ED9FABF-E6E5-4B13-9AD4-C92DBF4955BF}" type="presOf" srcId="{7EC17446-6A62-47E0-B3CF-3F7DA9047E6A}" destId="{835264B4-CE3C-48CC-8C7F-426E43BE4710}" srcOrd="1" destOrd="0" presId="urn:microsoft.com/office/officeart/2005/8/layout/hierarchy5"/>
    <dgm:cxn modelId="{446147C0-219D-4016-8F66-203A0ECC6937}" type="presOf" srcId="{03993018-AD33-45C7-AF5C-F1101F9F8264}" destId="{2806DFE6-9CCB-4EF3-9385-3E45BB4AD302}" srcOrd="0" destOrd="0" presId="urn:microsoft.com/office/officeart/2005/8/layout/hierarchy5"/>
    <dgm:cxn modelId="{743C86C3-97C2-4B97-91AC-CA05A340E79C}" type="presOf" srcId="{C745FFCF-E349-40F9-8A31-198ED033F389}" destId="{B5517EEE-3967-4084-8B86-DA457D7133DC}" srcOrd="0" destOrd="0" presId="urn:microsoft.com/office/officeart/2005/8/layout/hierarchy5"/>
    <dgm:cxn modelId="{6B8436C9-1BFC-48FA-8BF3-5BFE2F81C573}" type="presOf" srcId="{A6CA43A4-FC7A-4C09-92B3-B42E5C543721}" destId="{65C31F85-805C-4D4D-9EB4-79A31863CE31}" srcOrd="0" destOrd="0" presId="urn:microsoft.com/office/officeart/2005/8/layout/hierarchy5"/>
    <dgm:cxn modelId="{7F04B7CB-C55F-4959-906F-72FD40352624}" type="presOf" srcId="{7EC17446-6A62-47E0-B3CF-3F7DA9047E6A}" destId="{C2BDD710-72CC-478B-B666-5010EDA5AA53}" srcOrd="0" destOrd="0" presId="urn:microsoft.com/office/officeart/2005/8/layout/hierarchy5"/>
    <dgm:cxn modelId="{A2F397D3-9228-4EA6-948C-9700F1FAA033}" type="presOf" srcId="{5475A901-988C-4D5A-A22D-5768328D3B05}" destId="{09CF1215-2EF4-4314-8ED5-950EC84DC54D}" srcOrd="1" destOrd="0" presId="urn:microsoft.com/office/officeart/2005/8/layout/hierarchy5"/>
    <dgm:cxn modelId="{827F41D4-A9CB-4431-B655-9161556CB39A}" srcId="{E7558ABD-EC30-461C-99C8-69CC6D8D1C47}" destId="{C745FFCF-E349-40F9-8A31-198ED033F389}" srcOrd="0" destOrd="0" parTransId="{F4317709-205F-457E-9600-B417CC98AB18}" sibTransId="{2B81F2F1-0F76-46E1-B8B5-8515C5A16FC0}"/>
    <dgm:cxn modelId="{ED1653EA-CAC4-4061-9946-41E65FE16FD7}" type="presOf" srcId="{5475A901-988C-4D5A-A22D-5768328D3B05}" destId="{775BCFBB-FA7A-4C2C-ABC2-FCFF594F4F34}" srcOrd="0" destOrd="0" presId="urn:microsoft.com/office/officeart/2005/8/layout/hierarchy5"/>
    <dgm:cxn modelId="{646944EF-0F7D-4D88-9E50-9C6CA341088B}" type="presOf" srcId="{6164BB49-372C-4126-B2D2-72339C7B69C4}" destId="{E875F81A-0062-43DE-8AB7-F9906D7A75CE}" srcOrd="0" destOrd="0" presId="urn:microsoft.com/office/officeart/2005/8/layout/hierarchy5"/>
    <dgm:cxn modelId="{71ADD4F6-B0B2-4DBB-B443-C9E7C3429306}" type="presOf" srcId="{4ED24D92-E746-4341-9928-2F6DF8E58146}" destId="{B8AF49CD-D8A9-480D-AA0A-43CFBDAA35BD}" srcOrd="1" destOrd="0" presId="urn:microsoft.com/office/officeart/2005/8/layout/hierarchy5"/>
    <dgm:cxn modelId="{3DE15FE2-899D-4B09-96A7-C394EF91EF78}" type="presParOf" srcId="{7659C1CE-7D95-4308-AC79-C1A1ECDDE919}" destId="{D7E9FEB1-0ED1-43B8-B08B-17B89B04883F}" srcOrd="0" destOrd="0" presId="urn:microsoft.com/office/officeart/2005/8/layout/hierarchy5"/>
    <dgm:cxn modelId="{1BAF58F5-27F1-4A21-A061-CB6E5D10F4CC}" type="presParOf" srcId="{D7E9FEB1-0ED1-43B8-B08B-17B89B04883F}" destId="{541BE97F-E35B-4D95-8230-B4B7D5BB12D9}" srcOrd="0" destOrd="0" presId="urn:microsoft.com/office/officeart/2005/8/layout/hierarchy5"/>
    <dgm:cxn modelId="{D66DD76E-AF1D-4A3F-932F-3C72FDA7369F}" type="presParOf" srcId="{D7E9FEB1-0ED1-43B8-B08B-17B89B04883F}" destId="{0A8EA31F-5FF1-408A-8B81-8C4A18C5C479}" srcOrd="1" destOrd="0" presId="urn:microsoft.com/office/officeart/2005/8/layout/hierarchy5"/>
    <dgm:cxn modelId="{AD3339AD-07AE-4F39-B2A2-0B52264B56CD}" type="presParOf" srcId="{0A8EA31F-5FF1-408A-8B81-8C4A18C5C479}" destId="{6CAC43B3-0C19-4B8B-B01D-B08242E7A31B}" srcOrd="0" destOrd="0" presId="urn:microsoft.com/office/officeart/2005/8/layout/hierarchy5"/>
    <dgm:cxn modelId="{03D5FC01-784A-4B4D-AF82-36BF428CC4D1}" type="presParOf" srcId="{6CAC43B3-0C19-4B8B-B01D-B08242E7A31B}" destId="{0CCD39A6-BE04-41AF-B6BB-53A8CD5F3AF6}" srcOrd="0" destOrd="0" presId="urn:microsoft.com/office/officeart/2005/8/layout/hierarchy5"/>
    <dgm:cxn modelId="{CCA74ACE-2951-4BB3-9D0F-0B0A2CB53C5F}" type="presParOf" srcId="{6CAC43B3-0C19-4B8B-B01D-B08242E7A31B}" destId="{EA9F9C31-864B-4E4A-AAF2-816FC9C02709}" srcOrd="1" destOrd="0" presId="urn:microsoft.com/office/officeart/2005/8/layout/hierarchy5"/>
    <dgm:cxn modelId="{5DFABC0C-2591-40CA-B5B9-8695BF89DD72}" type="presParOf" srcId="{EA9F9C31-864B-4E4A-AAF2-816FC9C02709}" destId="{97E88529-0C25-4904-B28A-B259E8588C27}" srcOrd="0" destOrd="0" presId="urn:microsoft.com/office/officeart/2005/8/layout/hierarchy5"/>
    <dgm:cxn modelId="{72C19CB8-BC11-494C-8B10-09CBB2D9C9CC}" type="presParOf" srcId="{97E88529-0C25-4904-B28A-B259E8588C27}" destId="{B8AF49CD-D8A9-480D-AA0A-43CFBDAA35BD}" srcOrd="0" destOrd="0" presId="urn:microsoft.com/office/officeart/2005/8/layout/hierarchy5"/>
    <dgm:cxn modelId="{E51EDB56-DEF2-4981-B3C4-FC0269EA650A}" type="presParOf" srcId="{EA9F9C31-864B-4E4A-AAF2-816FC9C02709}" destId="{C7CD45BA-94ED-4129-837B-729AF82460C9}" srcOrd="1" destOrd="0" presId="urn:microsoft.com/office/officeart/2005/8/layout/hierarchy5"/>
    <dgm:cxn modelId="{07055A1A-8A1C-4FA2-8E13-C8DD7024D2BC}" type="presParOf" srcId="{C7CD45BA-94ED-4129-837B-729AF82460C9}" destId="{65C31F85-805C-4D4D-9EB4-79A31863CE31}" srcOrd="0" destOrd="0" presId="urn:microsoft.com/office/officeart/2005/8/layout/hierarchy5"/>
    <dgm:cxn modelId="{4196AC42-6325-474D-966C-5183C18B7932}" type="presParOf" srcId="{C7CD45BA-94ED-4129-837B-729AF82460C9}" destId="{FE5FB67B-F977-4E40-99F4-BBB646905D4C}" srcOrd="1" destOrd="0" presId="urn:microsoft.com/office/officeart/2005/8/layout/hierarchy5"/>
    <dgm:cxn modelId="{C912F0C3-B8EC-49AC-8323-9051121A4B4F}" type="presParOf" srcId="{FE5FB67B-F977-4E40-99F4-BBB646905D4C}" destId="{0C6DD5E7-57C3-43E8-8D3F-D64204C49E15}" srcOrd="0" destOrd="0" presId="urn:microsoft.com/office/officeart/2005/8/layout/hierarchy5"/>
    <dgm:cxn modelId="{43737D41-677D-4560-8730-E24C7BB424EA}" type="presParOf" srcId="{0C6DD5E7-57C3-43E8-8D3F-D64204C49E15}" destId="{8E3B3B47-D980-479B-8973-E8B2FBA43CED}" srcOrd="0" destOrd="0" presId="urn:microsoft.com/office/officeart/2005/8/layout/hierarchy5"/>
    <dgm:cxn modelId="{D537D65F-A94C-43F9-A5DF-0E5F1A25D642}" type="presParOf" srcId="{FE5FB67B-F977-4E40-99F4-BBB646905D4C}" destId="{2B25B100-F471-452D-8A61-397064817C21}" srcOrd="1" destOrd="0" presId="urn:microsoft.com/office/officeart/2005/8/layout/hierarchy5"/>
    <dgm:cxn modelId="{408E0FBA-EBB0-4298-94E1-CE2185913F0C}" type="presParOf" srcId="{2B25B100-F471-452D-8A61-397064817C21}" destId="{2806DFE6-9CCB-4EF3-9385-3E45BB4AD302}" srcOrd="0" destOrd="0" presId="urn:microsoft.com/office/officeart/2005/8/layout/hierarchy5"/>
    <dgm:cxn modelId="{CF0AB154-A5EB-4D54-9D0C-F78412C30603}" type="presParOf" srcId="{2B25B100-F471-452D-8A61-397064817C21}" destId="{EEE94FFA-8C97-4B2A-B7E0-C731BF79280F}" srcOrd="1" destOrd="0" presId="urn:microsoft.com/office/officeart/2005/8/layout/hierarchy5"/>
    <dgm:cxn modelId="{93F470E3-04C2-417F-AE91-EC5AADD6C079}" type="presParOf" srcId="{EEE94FFA-8C97-4B2A-B7E0-C731BF79280F}" destId="{42808776-EA43-4954-98D6-00680C048EF5}" srcOrd="0" destOrd="0" presId="urn:microsoft.com/office/officeart/2005/8/layout/hierarchy5"/>
    <dgm:cxn modelId="{C9385D04-621E-46E1-A00A-29289A420470}" type="presParOf" srcId="{42808776-EA43-4954-98D6-00680C048EF5}" destId="{9BF0F8A2-E3E1-4EB9-9EC7-A088503AF09C}" srcOrd="0" destOrd="0" presId="urn:microsoft.com/office/officeart/2005/8/layout/hierarchy5"/>
    <dgm:cxn modelId="{140731E8-6A9E-4AF4-8D00-6C0F52471576}" type="presParOf" srcId="{EEE94FFA-8C97-4B2A-B7E0-C731BF79280F}" destId="{B14D1066-8A60-40AF-A8AE-CE36F72872A8}" srcOrd="1" destOrd="0" presId="urn:microsoft.com/office/officeart/2005/8/layout/hierarchy5"/>
    <dgm:cxn modelId="{52CFD8CD-5DE8-47F2-8431-EBDEAE10DEBF}" type="presParOf" srcId="{B14D1066-8A60-40AF-A8AE-CE36F72872A8}" destId="{946F5286-6F75-4B39-A662-A7A9BB1C941C}" srcOrd="0" destOrd="0" presId="urn:microsoft.com/office/officeart/2005/8/layout/hierarchy5"/>
    <dgm:cxn modelId="{F299EF5E-CB97-4684-BA85-91F8FF94EEED}" type="presParOf" srcId="{B14D1066-8A60-40AF-A8AE-CE36F72872A8}" destId="{13330C01-4EB9-4418-A96E-FF3CEF3EAD16}" srcOrd="1" destOrd="0" presId="urn:microsoft.com/office/officeart/2005/8/layout/hierarchy5"/>
    <dgm:cxn modelId="{6D3C205F-8164-4B76-A3D3-F39F94475D93}" type="presParOf" srcId="{FE5FB67B-F977-4E40-99F4-BBB646905D4C}" destId="{E875F81A-0062-43DE-8AB7-F9906D7A75CE}" srcOrd="2" destOrd="0" presId="urn:microsoft.com/office/officeart/2005/8/layout/hierarchy5"/>
    <dgm:cxn modelId="{ACF638B0-EA4B-403F-92EA-2640EFD54765}" type="presParOf" srcId="{E875F81A-0062-43DE-8AB7-F9906D7A75CE}" destId="{04B8429C-7236-4832-8647-E510E5B5BC3F}" srcOrd="0" destOrd="0" presId="urn:microsoft.com/office/officeart/2005/8/layout/hierarchy5"/>
    <dgm:cxn modelId="{F6741B70-657A-44CD-B51C-D9EE8F964AE0}" type="presParOf" srcId="{FE5FB67B-F977-4E40-99F4-BBB646905D4C}" destId="{C8882167-E76D-4FB0-86AA-1E584827B5AA}" srcOrd="3" destOrd="0" presId="urn:microsoft.com/office/officeart/2005/8/layout/hierarchy5"/>
    <dgm:cxn modelId="{C680B902-A8EB-415A-B004-F55CBA7111EA}" type="presParOf" srcId="{C8882167-E76D-4FB0-86AA-1E584827B5AA}" destId="{53782019-DB51-41CC-9830-FBBB0C10F023}" srcOrd="0" destOrd="0" presId="urn:microsoft.com/office/officeart/2005/8/layout/hierarchy5"/>
    <dgm:cxn modelId="{245027C8-D99E-4A1C-865E-AE1BE0F2C02D}" type="presParOf" srcId="{C8882167-E76D-4FB0-86AA-1E584827B5AA}" destId="{977B0A84-987F-431F-91B3-03BD6D92328E}" srcOrd="1" destOrd="0" presId="urn:microsoft.com/office/officeart/2005/8/layout/hierarchy5"/>
    <dgm:cxn modelId="{C910B2B8-4FB8-41B5-AB23-12D6100F4350}" type="presParOf" srcId="{EA9F9C31-864B-4E4A-AAF2-816FC9C02709}" destId="{E802707F-9DCE-4E4A-880D-726E6EE6B17D}" srcOrd="2" destOrd="0" presId="urn:microsoft.com/office/officeart/2005/8/layout/hierarchy5"/>
    <dgm:cxn modelId="{70752E79-7666-44CB-AB49-275EE61CEDD9}" type="presParOf" srcId="{E802707F-9DCE-4E4A-880D-726E6EE6B17D}" destId="{237BA7A1-2772-4A6B-B13F-7BF773BB35DE}" srcOrd="0" destOrd="0" presId="urn:microsoft.com/office/officeart/2005/8/layout/hierarchy5"/>
    <dgm:cxn modelId="{4E8AA42D-9B31-49D9-B544-DCD67F951D67}" type="presParOf" srcId="{EA9F9C31-864B-4E4A-AAF2-816FC9C02709}" destId="{FE27353C-A017-44F8-940A-DF964E9EC17C}" srcOrd="3" destOrd="0" presId="urn:microsoft.com/office/officeart/2005/8/layout/hierarchy5"/>
    <dgm:cxn modelId="{9056F624-8A52-44E8-8E8E-227724FAF315}" type="presParOf" srcId="{FE27353C-A017-44F8-940A-DF964E9EC17C}" destId="{14545B43-45ED-4656-9894-8CBE31F48357}" srcOrd="0" destOrd="0" presId="urn:microsoft.com/office/officeart/2005/8/layout/hierarchy5"/>
    <dgm:cxn modelId="{EBCBBC4C-C501-4F40-AB16-C766DF8E5060}" type="presParOf" srcId="{FE27353C-A017-44F8-940A-DF964E9EC17C}" destId="{147FBFED-4667-429A-B22B-3C770DE08E71}" srcOrd="1" destOrd="0" presId="urn:microsoft.com/office/officeart/2005/8/layout/hierarchy5"/>
    <dgm:cxn modelId="{383DA8CA-9A98-4081-92FB-418AB0C5EDC8}" type="presParOf" srcId="{147FBFED-4667-429A-B22B-3C770DE08E71}" destId="{526DA1D7-D015-4D67-A3A0-CF82E12DDE40}" srcOrd="0" destOrd="0" presId="urn:microsoft.com/office/officeart/2005/8/layout/hierarchy5"/>
    <dgm:cxn modelId="{739656A4-1EC8-4191-B4DA-C3B81A950F42}" type="presParOf" srcId="{526DA1D7-D015-4D67-A3A0-CF82E12DDE40}" destId="{F97567CF-C978-4996-9B35-CD461A37548E}" srcOrd="0" destOrd="0" presId="urn:microsoft.com/office/officeart/2005/8/layout/hierarchy5"/>
    <dgm:cxn modelId="{4F1031A8-DEBF-44CE-BAF4-0E53BC525F23}" type="presParOf" srcId="{147FBFED-4667-429A-B22B-3C770DE08E71}" destId="{60A0A3FF-69BA-40B3-A194-C6FD5DB21C49}" srcOrd="1" destOrd="0" presId="urn:microsoft.com/office/officeart/2005/8/layout/hierarchy5"/>
    <dgm:cxn modelId="{BA59B0BB-6B9D-4069-A2DB-727272A252DA}" type="presParOf" srcId="{60A0A3FF-69BA-40B3-A194-C6FD5DB21C49}" destId="{1E62C9DC-A49A-4866-87F9-AEBC0632F096}" srcOrd="0" destOrd="0" presId="urn:microsoft.com/office/officeart/2005/8/layout/hierarchy5"/>
    <dgm:cxn modelId="{E2215367-2E22-45C3-85C1-BBCA85634B97}" type="presParOf" srcId="{60A0A3FF-69BA-40B3-A194-C6FD5DB21C49}" destId="{DBB35CA9-9AAA-4F62-BF7A-1CC9AC6B1A99}" srcOrd="1" destOrd="0" presId="urn:microsoft.com/office/officeart/2005/8/layout/hierarchy5"/>
    <dgm:cxn modelId="{A66C2D9E-4FC3-4210-B4B0-F5B9FB63D1C2}" type="presParOf" srcId="{DBB35CA9-9AAA-4F62-BF7A-1CC9AC6B1A99}" destId="{5CADA1A9-63E8-449F-AFCA-A16AD39F2A6B}" srcOrd="0" destOrd="0" presId="urn:microsoft.com/office/officeart/2005/8/layout/hierarchy5"/>
    <dgm:cxn modelId="{4EBAD960-0D90-4781-B33E-C381BF308598}" type="presParOf" srcId="{5CADA1A9-63E8-449F-AFCA-A16AD39F2A6B}" destId="{80C545A9-8861-4F50-9FE2-BB702F8898C9}" srcOrd="0" destOrd="0" presId="urn:microsoft.com/office/officeart/2005/8/layout/hierarchy5"/>
    <dgm:cxn modelId="{5AE44F58-D3DF-489F-9B3B-9EE5AFBE08F9}" type="presParOf" srcId="{DBB35CA9-9AAA-4F62-BF7A-1CC9AC6B1A99}" destId="{378E48F0-E228-47C6-A351-17BF75E82272}" srcOrd="1" destOrd="0" presId="urn:microsoft.com/office/officeart/2005/8/layout/hierarchy5"/>
    <dgm:cxn modelId="{57947571-32E0-42FC-98D7-53D1D395A863}" type="presParOf" srcId="{378E48F0-E228-47C6-A351-17BF75E82272}" destId="{B5517EEE-3967-4084-8B86-DA457D7133DC}" srcOrd="0" destOrd="0" presId="urn:microsoft.com/office/officeart/2005/8/layout/hierarchy5"/>
    <dgm:cxn modelId="{F2CF0419-DA0D-4D52-8BE3-E6010DC55150}" type="presParOf" srcId="{378E48F0-E228-47C6-A351-17BF75E82272}" destId="{DEF83965-FC30-4EAA-BBCB-06D5B6429722}" srcOrd="1" destOrd="0" presId="urn:microsoft.com/office/officeart/2005/8/layout/hierarchy5"/>
    <dgm:cxn modelId="{D33F469D-F66F-4558-BBEC-02A0D6407DCA}" type="presParOf" srcId="{7659C1CE-7D95-4308-AC79-C1A1ECDDE919}" destId="{0CB4BCE4-161C-4BB1-B8F9-CBFB3BFE0A1A}" srcOrd="1" destOrd="0" presId="urn:microsoft.com/office/officeart/2005/8/layout/hierarchy5"/>
    <dgm:cxn modelId="{0C1BC2BA-225C-408E-A8E1-36A3D69E57C6}" type="presParOf" srcId="{0CB4BCE4-161C-4BB1-B8F9-CBFB3BFE0A1A}" destId="{5161DC14-F9B7-4ABB-9BCD-7452895A153A}" srcOrd="0" destOrd="0" presId="urn:microsoft.com/office/officeart/2005/8/layout/hierarchy5"/>
    <dgm:cxn modelId="{1B16F10C-6531-4B3A-B17B-E30A3BCA8FF8}" type="presParOf" srcId="{5161DC14-F9B7-4ABB-9BCD-7452895A153A}" destId="{B6C77F32-DD3C-4C0D-A767-7B7611F305CD}" srcOrd="0" destOrd="0" presId="urn:microsoft.com/office/officeart/2005/8/layout/hierarchy5"/>
    <dgm:cxn modelId="{7A18FE86-E81F-4F88-8EA9-9BB5C849C495}" type="presParOf" srcId="{5161DC14-F9B7-4ABB-9BCD-7452895A153A}" destId="{6813B861-67FF-4C74-9B88-0E4DFD5F9DF2}" srcOrd="1" destOrd="0" presId="urn:microsoft.com/office/officeart/2005/8/layout/hierarchy5"/>
    <dgm:cxn modelId="{7DCE122E-8408-44BC-80FB-567688D76907}" type="presParOf" srcId="{0CB4BCE4-161C-4BB1-B8F9-CBFB3BFE0A1A}" destId="{8345625E-C898-498C-8AF4-B551351E461C}" srcOrd="1" destOrd="0" presId="urn:microsoft.com/office/officeart/2005/8/layout/hierarchy5"/>
    <dgm:cxn modelId="{79B8AD0F-AB7D-47D9-BE7F-3A6070E78EE3}" type="presParOf" srcId="{8345625E-C898-498C-8AF4-B551351E461C}" destId="{AC61DF0A-1865-4825-98E6-AE53E14290F0}" srcOrd="0" destOrd="0" presId="urn:microsoft.com/office/officeart/2005/8/layout/hierarchy5"/>
    <dgm:cxn modelId="{5DB4169E-55EE-4AB6-A51A-5658C7144781}" type="presParOf" srcId="{0CB4BCE4-161C-4BB1-B8F9-CBFB3BFE0A1A}" destId="{66EE3D19-F810-4783-B32B-5F03EB2878C2}" srcOrd="2" destOrd="0" presId="urn:microsoft.com/office/officeart/2005/8/layout/hierarchy5"/>
    <dgm:cxn modelId="{C8658A6E-8F9E-4988-A31E-DCD85ACB2475}" type="presParOf" srcId="{66EE3D19-F810-4783-B32B-5F03EB2878C2}" destId="{C2BDD710-72CC-478B-B666-5010EDA5AA53}" srcOrd="0" destOrd="0" presId="urn:microsoft.com/office/officeart/2005/8/layout/hierarchy5"/>
    <dgm:cxn modelId="{25C98D59-8F3B-40B7-BCD6-B494833EBD00}" type="presParOf" srcId="{66EE3D19-F810-4783-B32B-5F03EB2878C2}" destId="{835264B4-CE3C-48CC-8C7F-426E43BE4710}" srcOrd="1" destOrd="0" presId="urn:microsoft.com/office/officeart/2005/8/layout/hierarchy5"/>
    <dgm:cxn modelId="{54D80134-BD65-48A9-B4C6-04C38617B9A0}" type="presParOf" srcId="{0CB4BCE4-161C-4BB1-B8F9-CBFB3BFE0A1A}" destId="{EB7A964D-6DE3-4FBD-AFE4-EDF18CCB947A}" srcOrd="3" destOrd="0" presId="urn:microsoft.com/office/officeart/2005/8/layout/hierarchy5"/>
    <dgm:cxn modelId="{CD37BB5F-005C-4929-85DF-30F2E0D4C0A4}" type="presParOf" srcId="{EB7A964D-6DE3-4FBD-AFE4-EDF18CCB947A}" destId="{D0815345-F049-416C-A675-1A5F45ED435C}" srcOrd="0" destOrd="0" presId="urn:microsoft.com/office/officeart/2005/8/layout/hierarchy5"/>
    <dgm:cxn modelId="{670985E0-8433-487C-B1BA-F97E9BE489FD}" type="presParOf" srcId="{0CB4BCE4-161C-4BB1-B8F9-CBFB3BFE0A1A}" destId="{C485170F-C44B-4787-890B-768E0AA73349}" srcOrd="4" destOrd="0" presId="urn:microsoft.com/office/officeart/2005/8/layout/hierarchy5"/>
    <dgm:cxn modelId="{0E2CEEBB-F21A-4CD3-9496-EF0C5A8BD01D}" type="presParOf" srcId="{C485170F-C44B-4787-890B-768E0AA73349}" destId="{775BCFBB-FA7A-4C2C-ABC2-FCFF594F4F34}" srcOrd="0" destOrd="0" presId="urn:microsoft.com/office/officeart/2005/8/layout/hierarchy5"/>
    <dgm:cxn modelId="{F623B210-606C-44F6-8478-5CCAE94ADB1D}" type="presParOf" srcId="{C485170F-C44B-4787-890B-768E0AA73349}" destId="{09CF1215-2EF4-4314-8ED5-950EC84DC54D}" srcOrd="1" destOrd="0" presId="urn:microsoft.com/office/officeart/2005/8/layout/hierarchy5"/>
    <dgm:cxn modelId="{4B1988BD-55AD-470F-814B-25A6262E71B9}" type="presParOf" srcId="{0CB4BCE4-161C-4BB1-B8F9-CBFB3BFE0A1A}" destId="{EE4167C7-9D2B-461A-B060-16634C240659}" srcOrd="5" destOrd="0" presId="urn:microsoft.com/office/officeart/2005/8/layout/hierarchy5"/>
    <dgm:cxn modelId="{49160767-C308-4FF4-8849-4AC08DB366BF}" type="presParOf" srcId="{EE4167C7-9D2B-461A-B060-16634C240659}" destId="{5C8C473B-29E5-4369-9689-5EED0D091C72}" srcOrd="0" destOrd="0" presId="urn:microsoft.com/office/officeart/2005/8/layout/hierarchy5"/>
    <dgm:cxn modelId="{B2807D72-2798-4AFD-80E2-F5D0615E2772}" type="presParOf" srcId="{0CB4BCE4-161C-4BB1-B8F9-CBFB3BFE0A1A}" destId="{5C0851D4-DA74-4CA8-B732-159D5298DEE7}" srcOrd="6" destOrd="0" presId="urn:microsoft.com/office/officeart/2005/8/layout/hierarchy5"/>
    <dgm:cxn modelId="{65C7C23A-D153-47DB-9022-8D0C85130176}" type="presParOf" srcId="{5C0851D4-DA74-4CA8-B732-159D5298DEE7}" destId="{3F00BA9F-6C33-4F50-A8F1-655755C12EE3}" srcOrd="0" destOrd="0" presId="urn:microsoft.com/office/officeart/2005/8/layout/hierarchy5"/>
    <dgm:cxn modelId="{C888A953-4EB2-4705-B494-908E05423DEE}" type="presParOf" srcId="{5C0851D4-DA74-4CA8-B732-159D5298DEE7}" destId="{59F190C2-45AB-4208-925D-494322C19C0E}"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BAF5196-CAB7-4B5C-808B-E700E95CB8BA}" type="doc">
      <dgm:prSet loTypeId="urn:microsoft.com/office/officeart/2005/8/layout/hierarchy5" loCatId="hierarchy" qsTypeId="urn:microsoft.com/office/officeart/2005/8/quickstyle/simple1" qsCatId="simple" csTypeId="urn:microsoft.com/office/officeart/2005/8/colors/colorful1" csCatId="colorful" phldr="1"/>
      <dgm:spPr/>
      <dgm:t>
        <a:bodyPr/>
        <a:lstStyle/>
        <a:p>
          <a:endParaRPr lang="en-US"/>
        </a:p>
      </dgm:t>
    </dgm:pt>
    <dgm:pt modelId="{2352EF23-E16E-4DBD-B7FA-58BA705D7FC1}">
      <dgm:prSet phldrT="[Text]"/>
      <dgm:spPr/>
      <dgm:t>
        <a:bodyPr/>
        <a:lstStyle/>
        <a:p>
          <a:r>
            <a:rPr lang="en-US" dirty="0"/>
            <a:t>Project </a:t>
          </a:r>
        </a:p>
      </dgm:t>
    </dgm:pt>
    <dgm:pt modelId="{165AF349-B456-40B1-88E4-C2EDC0AE2ACD}" type="parTrans" cxnId="{CFD346A4-4B1B-430E-A107-BFA58E03DB7E}">
      <dgm:prSet/>
      <dgm:spPr/>
      <dgm:t>
        <a:bodyPr/>
        <a:lstStyle/>
        <a:p>
          <a:endParaRPr lang="en-US"/>
        </a:p>
      </dgm:t>
    </dgm:pt>
    <dgm:pt modelId="{DB54B482-E01E-40B3-BDA9-CC00BE0E4BAA}" type="sibTrans" cxnId="{CFD346A4-4B1B-430E-A107-BFA58E03DB7E}">
      <dgm:prSet/>
      <dgm:spPr/>
      <dgm:t>
        <a:bodyPr/>
        <a:lstStyle/>
        <a:p>
          <a:endParaRPr lang="en-US"/>
        </a:p>
      </dgm:t>
    </dgm:pt>
    <dgm:pt modelId="{A6CA43A4-FC7A-4C09-92B3-B42E5C543721}">
      <dgm:prSet phldrT="[Text]"/>
      <dgm:spPr/>
      <dgm:t>
        <a:bodyPr/>
        <a:lstStyle/>
        <a:p>
          <a:r>
            <a:rPr lang="en-US" b="0" dirty="0">
              <a:solidFill>
                <a:schemeClr val="bg1"/>
              </a:solidFill>
            </a:rPr>
            <a:t>Control account 1</a:t>
          </a:r>
        </a:p>
      </dgm:t>
    </dgm:pt>
    <dgm:pt modelId="{4ED24D92-E746-4341-9928-2F6DF8E58146}" type="parTrans" cxnId="{855B7E90-DEBD-474E-B8F8-57D423D3DE1F}">
      <dgm:prSet/>
      <dgm:spPr/>
      <dgm:t>
        <a:bodyPr/>
        <a:lstStyle/>
        <a:p>
          <a:endParaRPr lang="en-US"/>
        </a:p>
      </dgm:t>
    </dgm:pt>
    <dgm:pt modelId="{EB0144B0-E8B8-48CF-B123-AABA0B516939}" type="sibTrans" cxnId="{855B7E90-DEBD-474E-B8F8-57D423D3DE1F}">
      <dgm:prSet/>
      <dgm:spPr/>
      <dgm:t>
        <a:bodyPr/>
        <a:lstStyle/>
        <a:p>
          <a:endParaRPr lang="en-US"/>
        </a:p>
      </dgm:t>
    </dgm:pt>
    <dgm:pt modelId="{03993018-AD33-45C7-AF5C-F1101F9F8264}">
      <dgm:prSet phldrT="[Text]"/>
      <dgm:spPr/>
      <dgm:t>
        <a:bodyPr/>
        <a:lstStyle/>
        <a:p>
          <a:r>
            <a:rPr lang="en-US" dirty="0"/>
            <a:t>Planning Package 1</a:t>
          </a:r>
        </a:p>
      </dgm:t>
    </dgm:pt>
    <dgm:pt modelId="{7B8AF9BB-F4AF-419F-88DF-B50523F217D8}" type="parTrans" cxnId="{83CE9FAE-35F0-4F7B-95C5-AFE8243907FA}">
      <dgm:prSet/>
      <dgm:spPr/>
      <dgm:t>
        <a:bodyPr/>
        <a:lstStyle/>
        <a:p>
          <a:endParaRPr lang="en-US"/>
        </a:p>
      </dgm:t>
    </dgm:pt>
    <dgm:pt modelId="{CF2CFB44-E830-4A75-924E-BAE6D22E7D5B}" type="sibTrans" cxnId="{83CE9FAE-35F0-4F7B-95C5-AFE8243907FA}">
      <dgm:prSet/>
      <dgm:spPr/>
      <dgm:t>
        <a:bodyPr/>
        <a:lstStyle/>
        <a:p>
          <a:endParaRPr lang="en-US"/>
        </a:p>
      </dgm:t>
    </dgm:pt>
    <dgm:pt modelId="{BB1511FC-9E25-4DF6-AA23-66A60CD8192D}">
      <dgm:prSet phldrT="[Text]"/>
      <dgm:spPr/>
      <dgm:t>
        <a:bodyPr/>
        <a:lstStyle/>
        <a:p>
          <a:r>
            <a:rPr lang="en-US" dirty="0"/>
            <a:t>Planning package 2</a:t>
          </a:r>
        </a:p>
      </dgm:t>
    </dgm:pt>
    <dgm:pt modelId="{6164BB49-372C-4126-B2D2-72339C7B69C4}" type="parTrans" cxnId="{63DCCA7C-8A86-4298-B0C1-1FC533EA386D}">
      <dgm:prSet/>
      <dgm:spPr/>
      <dgm:t>
        <a:bodyPr/>
        <a:lstStyle/>
        <a:p>
          <a:endParaRPr lang="en-US"/>
        </a:p>
      </dgm:t>
    </dgm:pt>
    <dgm:pt modelId="{CDD80600-4637-484A-AFED-8667BA2398F1}" type="sibTrans" cxnId="{63DCCA7C-8A86-4298-B0C1-1FC533EA386D}">
      <dgm:prSet/>
      <dgm:spPr/>
      <dgm:t>
        <a:bodyPr/>
        <a:lstStyle/>
        <a:p>
          <a:endParaRPr lang="en-US"/>
        </a:p>
      </dgm:t>
    </dgm:pt>
    <dgm:pt modelId="{C6448A52-BC8F-4EB0-8DFF-8B74A18EBAB0}">
      <dgm:prSet phldrT="[Text]"/>
      <dgm:spPr/>
      <dgm:t>
        <a:bodyPr/>
        <a:lstStyle/>
        <a:p>
          <a:r>
            <a:rPr lang="en-US" b="0" dirty="0">
              <a:solidFill>
                <a:schemeClr val="bg1"/>
              </a:solidFill>
            </a:rPr>
            <a:t>Control account 2</a:t>
          </a:r>
        </a:p>
      </dgm:t>
    </dgm:pt>
    <dgm:pt modelId="{E42486A3-A35F-4C12-8DE8-4BD8E8541E4F}" type="parTrans" cxnId="{E42FFF05-4716-43B7-8ED8-7074847560A2}">
      <dgm:prSet/>
      <dgm:spPr/>
      <dgm:t>
        <a:bodyPr/>
        <a:lstStyle/>
        <a:p>
          <a:endParaRPr lang="en-US"/>
        </a:p>
      </dgm:t>
    </dgm:pt>
    <dgm:pt modelId="{3B4D4560-FEF6-44B2-8FAD-0DAB966EE093}" type="sibTrans" cxnId="{E42FFF05-4716-43B7-8ED8-7074847560A2}">
      <dgm:prSet/>
      <dgm:spPr/>
      <dgm:t>
        <a:bodyPr/>
        <a:lstStyle/>
        <a:p>
          <a:endParaRPr lang="en-US"/>
        </a:p>
      </dgm:t>
    </dgm:pt>
    <dgm:pt modelId="{E7558ABD-EC30-461C-99C8-69CC6D8D1C47}">
      <dgm:prSet phldrT="[Text]"/>
      <dgm:spPr/>
      <dgm:t>
        <a:bodyPr/>
        <a:lstStyle/>
        <a:p>
          <a:r>
            <a:rPr lang="en-US" dirty="0"/>
            <a:t>Planning Package 3</a:t>
          </a:r>
        </a:p>
      </dgm:t>
    </dgm:pt>
    <dgm:pt modelId="{F954B288-1490-4111-A768-555923487406}" type="parTrans" cxnId="{79074E3A-8AB0-46CC-AFFF-2E02D455AA8A}">
      <dgm:prSet/>
      <dgm:spPr/>
      <dgm:t>
        <a:bodyPr/>
        <a:lstStyle/>
        <a:p>
          <a:endParaRPr lang="en-US"/>
        </a:p>
      </dgm:t>
    </dgm:pt>
    <dgm:pt modelId="{E5462E2D-0D7E-4F9A-992C-187566091F24}" type="sibTrans" cxnId="{79074E3A-8AB0-46CC-AFFF-2E02D455AA8A}">
      <dgm:prSet/>
      <dgm:spPr/>
      <dgm:t>
        <a:bodyPr/>
        <a:lstStyle/>
        <a:p>
          <a:endParaRPr lang="en-US"/>
        </a:p>
      </dgm:t>
    </dgm:pt>
    <dgm:pt modelId="{831639CB-A361-4E88-A96C-995679A0DA5A}">
      <dgm:prSet phldrT="[Text]"/>
      <dgm:spPr/>
      <dgm:t>
        <a:bodyPr/>
        <a:lstStyle/>
        <a:p>
          <a:r>
            <a:rPr lang="en-US" dirty="0"/>
            <a:t>Project</a:t>
          </a:r>
        </a:p>
      </dgm:t>
    </dgm:pt>
    <dgm:pt modelId="{8B1177BC-0EDB-4773-B7A8-E261585F3F8A}" type="parTrans" cxnId="{C320777D-6698-4078-881B-38B5EBB24973}">
      <dgm:prSet/>
      <dgm:spPr/>
      <dgm:t>
        <a:bodyPr/>
        <a:lstStyle/>
        <a:p>
          <a:endParaRPr lang="en-US"/>
        </a:p>
      </dgm:t>
    </dgm:pt>
    <dgm:pt modelId="{38891197-CCFC-473D-BBA6-5E234B4DE29F}" type="sibTrans" cxnId="{C320777D-6698-4078-881B-38B5EBB24973}">
      <dgm:prSet/>
      <dgm:spPr/>
      <dgm:t>
        <a:bodyPr/>
        <a:lstStyle/>
        <a:p>
          <a:endParaRPr lang="en-US"/>
        </a:p>
      </dgm:t>
    </dgm:pt>
    <dgm:pt modelId="{7EC17446-6A62-47E0-B3CF-3F7DA9047E6A}">
      <dgm:prSet phldrT="[Text]"/>
      <dgm:spPr/>
      <dgm:t>
        <a:bodyPr/>
        <a:lstStyle/>
        <a:p>
          <a:r>
            <a:rPr lang="en-US" dirty="0"/>
            <a:t>Control account</a:t>
          </a:r>
        </a:p>
      </dgm:t>
    </dgm:pt>
    <dgm:pt modelId="{1FF7E98F-DC81-4B40-A21D-3DF41914AADC}" type="parTrans" cxnId="{A2B41B0B-8AFE-4A9E-8562-89026D1781DA}">
      <dgm:prSet/>
      <dgm:spPr/>
      <dgm:t>
        <a:bodyPr/>
        <a:lstStyle/>
        <a:p>
          <a:endParaRPr lang="en-US"/>
        </a:p>
      </dgm:t>
    </dgm:pt>
    <dgm:pt modelId="{8A95964E-C289-49CF-8F0C-4392C5B33830}" type="sibTrans" cxnId="{A2B41B0B-8AFE-4A9E-8562-89026D1781DA}">
      <dgm:prSet/>
      <dgm:spPr/>
      <dgm:t>
        <a:bodyPr/>
        <a:lstStyle/>
        <a:p>
          <a:endParaRPr lang="en-US"/>
        </a:p>
      </dgm:t>
    </dgm:pt>
    <dgm:pt modelId="{5475A901-988C-4D5A-A22D-5768328D3B05}">
      <dgm:prSet phldrT="[Text]"/>
      <dgm:spPr/>
      <dgm:t>
        <a:bodyPr/>
        <a:lstStyle/>
        <a:p>
          <a:r>
            <a:rPr lang="en-US" dirty="0"/>
            <a:t>Planning package</a:t>
          </a:r>
        </a:p>
      </dgm:t>
    </dgm:pt>
    <dgm:pt modelId="{447DFA54-8218-4725-970A-0E7EBAEBFAA7}" type="parTrans" cxnId="{7D5E6971-A92B-43CF-B7D6-AF13E5621336}">
      <dgm:prSet/>
      <dgm:spPr/>
      <dgm:t>
        <a:bodyPr/>
        <a:lstStyle/>
        <a:p>
          <a:endParaRPr lang="en-US"/>
        </a:p>
      </dgm:t>
    </dgm:pt>
    <dgm:pt modelId="{AEE696D0-685B-4C68-88E1-C8F3EB498CD0}" type="sibTrans" cxnId="{7D5E6971-A92B-43CF-B7D6-AF13E5621336}">
      <dgm:prSet/>
      <dgm:spPr/>
      <dgm:t>
        <a:bodyPr/>
        <a:lstStyle/>
        <a:p>
          <a:endParaRPr lang="en-US"/>
        </a:p>
      </dgm:t>
    </dgm:pt>
    <dgm:pt modelId="{69981649-1EEA-4CB2-8B5C-C01A3BABDB55}">
      <dgm:prSet phldrT="[Text]"/>
      <dgm:spPr/>
      <dgm:t>
        <a:bodyPr/>
        <a:lstStyle/>
        <a:p>
          <a:r>
            <a:rPr lang="en-US" dirty="0"/>
            <a:t>Work package</a:t>
          </a:r>
        </a:p>
      </dgm:t>
    </dgm:pt>
    <dgm:pt modelId="{750EB1CB-73E4-4A28-A605-6218C8A89941}" type="parTrans" cxnId="{A1AD7AB5-954D-456C-927D-3D2D6CA23AA4}">
      <dgm:prSet/>
      <dgm:spPr/>
      <dgm:t>
        <a:bodyPr/>
        <a:lstStyle/>
        <a:p>
          <a:endParaRPr lang="en-US"/>
        </a:p>
      </dgm:t>
    </dgm:pt>
    <dgm:pt modelId="{C6BCE8EA-6094-4738-B298-3C7E9D566B98}" type="sibTrans" cxnId="{A1AD7AB5-954D-456C-927D-3D2D6CA23AA4}">
      <dgm:prSet/>
      <dgm:spPr/>
      <dgm:t>
        <a:bodyPr/>
        <a:lstStyle/>
        <a:p>
          <a:endParaRPr lang="en-US"/>
        </a:p>
      </dgm:t>
    </dgm:pt>
    <dgm:pt modelId="{7678EA45-31C0-4931-B61C-8E977DD4253C}">
      <dgm:prSet phldrT="[Text]"/>
      <dgm:spPr/>
      <dgm:t>
        <a:bodyPr/>
        <a:lstStyle/>
        <a:p>
          <a:r>
            <a:rPr lang="en-US" b="1" dirty="0">
              <a:solidFill>
                <a:srgbClr val="FFFF00"/>
              </a:solidFill>
            </a:rPr>
            <a:t>Work package 1</a:t>
          </a:r>
        </a:p>
      </dgm:t>
    </dgm:pt>
    <dgm:pt modelId="{1BD7D9F8-44CF-4AA0-9E54-111FEF38C4E1}" type="parTrans" cxnId="{A1C0C785-9BCD-42BF-B57F-C0AE154B7C9E}">
      <dgm:prSet/>
      <dgm:spPr/>
      <dgm:t>
        <a:bodyPr/>
        <a:lstStyle/>
        <a:p>
          <a:endParaRPr lang="en-US"/>
        </a:p>
      </dgm:t>
    </dgm:pt>
    <dgm:pt modelId="{F012BCB8-475E-4DA8-9526-232AEB3F24B2}" type="sibTrans" cxnId="{A1C0C785-9BCD-42BF-B57F-C0AE154B7C9E}">
      <dgm:prSet/>
      <dgm:spPr/>
      <dgm:t>
        <a:bodyPr/>
        <a:lstStyle/>
        <a:p>
          <a:endParaRPr lang="en-US"/>
        </a:p>
      </dgm:t>
    </dgm:pt>
    <dgm:pt modelId="{C745FFCF-E349-40F9-8A31-198ED033F389}">
      <dgm:prSet phldrT="[Text]"/>
      <dgm:spPr/>
      <dgm:t>
        <a:bodyPr/>
        <a:lstStyle/>
        <a:p>
          <a:r>
            <a:rPr lang="en-US" b="1" dirty="0">
              <a:solidFill>
                <a:srgbClr val="FFFF00"/>
              </a:solidFill>
            </a:rPr>
            <a:t>Work package 2</a:t>
          </a:r>
        </a:p>
      </dgm:t>
    </dgm:pt>
    <dgm:pt modelId="{F4317709-205F-457E-9600-B417CC98AB18}" type="parTrans" cxnId="{827F41D4-A9CB-4431-B655-9161556CB39A}">
      <dgm:prSet/>
      <dgm:spPr/>
      <dgm:t>
        <a:bodyPr/>
        <a:lstStyle/>
        <a:p>
          <a:endParaRPr lang="en-US"/>
        </a:p>
      </dgm:t>
    </dgm:pt>
    <dgm:pt modelId="{2B81F2F1-0F76-46E1-B8B5-8515C5A16FC0}" type="sibTrans" cxnId="{827F41D4-A9CB-4431-B655-9161556CB39A}">
      <dgm:prSet/>
      <dgm:spPr/>
      <dgm:t>
        <a:bodyPr/>
        <a:lstStyle/>
        <a:p>
          <a:endParaRPr lang="en-US"/>
        </a:p>
      </dgm:t>
    </dgm:pt>
    <dgm:pt modelId="{7659C1CE-7D95-4308-AC79-C1A1ECDDE919}" type="pres">
      <dgm:prSet presAssocID="{4BAF5196-CAB7-4B5C-808B-E700E95CB8BA}" presName="mainComposite" presStyleCnt="0">
        <dgm:presLayoutVars>
          <dgm:chPref val="1"/>
          <dgm:dir/>
          <dgm:animOne val="branch"/>
          <dgm:animLvl val="lvl"/>
          <dgm:resizeHandles val="exact"/>
        </dgm:presLayoutVars>
      </dgm:prSet>
      <dgm:spPr/>
    </dgm:pt>
    <dgm:pt modelId="{D7E9FEB1-0ED1-43B8-B08B-17B89B04883F}" type="pres">
      <dgm:prSet presAssocID="{4BAF5196-CAB7-4B5C-808B-E700E95CB8BA}" presName="hierFlow" presStyleCnt="0"/>
      <dgm:spPr/>
    </dgm:pt>
    <dgm:pt modelId="{541BE97F-E35B-4D95-8230-B4B7D5BB12D9}" type="pres">
      <dgm:prSet presAssocID="{4BAF5196-CAB7-4B5C-808B-E700E95CB8BA}" presName="firstBuf" presStyleCnt="0"/>
      <dgm:spPr/>
    </dgm:pt>
    <dgm:pt modelId="{0A8EA31F-5FF1-408A-8B81-8C4A18C5C479}" type="pres">
      <dgm:prSet presAssocID="{4BAF5196-CAB7-4B5C-808B-E700E95CB8BA}" presName="hierChild1" presStyleCnt="0">
        <dgm:presLayoutVars>
          <dgm:chPref val="1"/>
          <dgm:animOne val="branch"/>
          <dgm:animLvl val="lvl"/>
        </dgm:presLayoutVars>
      </dgm:prSet>
      <dgm:spPr/>
    </dgm:pt>
    <dgm:pt modelId="{6CAC43B3-0C19-4B8B-B01D-B08242E7A31B}" type="pres">
      <dgm:prSet presAssocID="{2352EF23-E16E-4DBD-B7FA-58BA705D7FC1}" presName="Name17" presStyleCnt="0"/>
      <dgm:spPr/>
    </dgm:pt>
    <dgm:pt modelId="{0CCD39A6-BE04-41AF-B6BB-53A8CD5F3AF6}" type="pres">
      <dgm:prSet presAssocID="{2352EF23-E16E-4DBD-B7FA-58BA705D7FC1}" presName="level1Shape" presStyleLbl="node0" presStyleIdx="0" presStyleCnt="1">
        <dgm:presLayoutVars>
          <dgm:chPref val="3"/>
        </dgm:presLayoutVars>
      </dgm:prSet>
      <dgm:spPr/>
    </dgm:pt>
    <dgm:pt modelId="{EA9F9C31-864B-4E4A-AAF2-816FC9C02709}" type="pres">
      <dgm:prSet presAssocID="{2352EF23-E16E-4DBD-B7FA-58BA705D7FC1}" presName="hierChild2" presStyleCnt="0"/>
      <dgm:spPr/>
    </dgm:pt>
    <dgm:pt modelId="{97E88529-0C25-4904-B28A-B259E8588C27}" type="pres">
      <dgm:prSet presAssocID="{4ED24D92-E746-4341-9928-2F6DF8E58146}" presName="Name25" presStyleLbl="parChTrans1D2" presStyleIdx="0" presStyleCnt="2"/>
      <dgm:spPr/>
    </dgm:pt>
    <dgm:pt modelId="{B8AF49CD-D8A9-480D-AA0A-43CFBDAA35BD}" type="pres">
      <dgm:prSet presAssocID="{4ED24D92-E746-4341-9928-2F6DF8E58146}" presName="connTx" presStyleLbl="parChTrans1D2" presStyleIdx="0" presStyleCnt="2"/>
      <dgm:spPr/>
    </dgm:pt>
    <dgm:pt modelId="{C7CD45BA-94ED-4129-837B-729AF82460C9}" type="pres">
      <dgm:prSet presAssocID="{A6CA43A4-FC7A-4C09-92B3-B42E5C543721}" presName="Name30" presStyleCnt="0"/>
      <dgm:spPr/>
    </dgm:pt>
    <dgm:pt modelId="{65C31F85-805C-4D4D-9EB4-79A31863CE31}" type="pres">
      <dgm:prSet presAssocID="{A6CA43A4-FC7A-4C09-92B3-B42E5C543721}" presName="level2Shape" presStyleLbl="node2" presStyleIdx="0" presStyleCnt="2"/>
      <dgm:spPr/>
    </dgm:pt>
    <dgm:pt modelId="{FE5FB67B-F977-4E40-99F4-BBB646905D4C}" type="pres">
      <dgm:prSet presAssocID="{A6CA43A4-FC7A-4C09-92B3-B42E5C543721}" presName="hierChild3" presStyleCnt="0"/>
      <dgm:spPr/>
    </dgm:pt>
    <dgm:pt modelId="{0C6DD5E7-57C3-43E8-8D3F-D64204C49E15}" type="pres">
      <dgm:prSet presAssocID="{7B8AF9BB-F4AF-419F-88DF-B50523F217D8}" presName="Name25" presStyleLbl="parChTrans1D3" presStyleIdx="0" presStyleCnt="3"/>
      <dgm:spPr/>
    </dgm:pt>
    <dgm:pt modelId="{8E3B3B47-D980-479B-8973-E8B2FBA43CED}" type="pres">
      <dgm:prSet presAssocID="{7B8AF9BB-F4AF-419F-88DF-B50523F217D8}" presName="connTx" presStyleLbl="parChTrans1D3" presStyleIdx="0" presStyleCnt="3"/>
      <dgm:spPr/>
    </dgm:pt>
    <dgm:pt modelId="{2B25B100-F471-452D-8A61-397064817C21}" type="pres">
      <dgm:prSet presAssocID="{03993018-AD33-45C7-AF5C-F1101F9F8264}" presName="Name30" presStyleCnt="0"/>
      <dgm:spPr/>
    </dgm:pt>
    <dgm:pt modelId="{2806DFE6-9CCB-4EF3-9385-3E45BB4AD302}" type="pres">
      <dgm:prSet presAssocID="{03993018-AD33-45C7-AF5C-F1101F9F8264}" presName="level2Shape" presStyleLbl="node3" presStyleIdx="0" presStyleCnt="3"/>
      <dgm:spPr/>
    </dgm:pt>
    <dgm:pt modelId="{EEE94FFA-8C97-4B2A-B7E0-C731BF79280F}" type="pres">
      <dgm:prSet presAssocID="{03993018-AD33-45C7-AF5C-F1101F9F8264}" presName="hierChild3" presStyleCnt="0"/>
      <dgm:spPr/>
    </dgm:pt>
    <dgm:pt modelId="{42808776-EA43-4954-98D6-00680C048EF5}" type="pres">
      <dgm:prSet presAssocID="{1BD7D9F8-44CF-4AA0-9E54-111FEF38C4E1}" presName="Name25" presStyleLbl="parChTrans1D4" presStyleIdx="0" presStyleCnt="2"/>
      <dgm:spPr/>
    </dgm:pt>
    <dgm:pt modelId="{9BF0F8A2-E3E1-4EB9-9EC7-A088503AF09C}" type="pres">
      <dgm:prSet presAssocID="{1BD7D9F8-44CF-4AA0-9E54-111FEF38C4E1}" presName="connTx" presStyleLbl="parChTrans1D4" presStyleIdx="0" presStyleCnt="2"/>
      <dgm:spPr/>
    </dgm:pt>
    <dgm:pt modelId="{B14D1066-8A60-40AF-A8AE-CE36F72872A8}" type="pres">
      <dgm:prSet presAssocID="{7678EA45-31C0-4931-B61C-8E977DD4253C}" presName="Name30" presStyleCnt="0"/>
      <dgm:spPr/>
    </dgm:pt>
    <dgm:pt modelId="{946F5286-6F75-4B39-A662-A7A9BB1C941C}" type="pres">
      <dgm:prSet presAssocID="{7678EA45-31C0-4931-B61C-8E977DD4253C}" presName="level2Shape" presStyleLbl="node4" presStyleIdx="0" presStyleCnt="2"/>
      <dgm:spPr/>
    </dgm:pt>
    <dgm:pt modelId="{13330C01-4EB9-4418-A96E-FF3CEF3EAD16}" type="pres">
      <dgm:prSet presAssocID="{7678EA45-31C0-4931-B61C-8E977DD4253C}" presName="hierChild3" presStyleCnt="0"/>
      <dgm:spPr/>
    </dgm:pt>
    <dgm:pt modelId="{E875F81A-0062-43DE-8AB7-F9906D7A75CE}" type="pres">
      <dgm:prSet presAssocID="{6164BB49-372C-4126-B2D2-72339C7B69C4}" presName="Name25" presStyleLbl="parChTrans1D3" presStyleIdx="1" presStyleCnt="3"/>
      <dgm:spPr/>
    </dgm:pt>
    <dgm:pt modelId="{04B8429C-7236-4832-8647-E510E5B5BC3F}" type="pres">
      <dgm:prSet presAssocID="{6164BB49-372C-4126-B2D2-72339C7B69C4}" presName="connTx" presStyleLbl="parChTrans1D3" presStyleIdx="1" presStyleCnt="3"/>
      <dgm:spPr/>
    </dgm:pt>
    <dgm:pt modelId="{C8882167-E76D-4FB0-86AA-1E584827B5AA}" type="pres">
      <dgm:prSet presAssocID="{BB1511FC-9E25-4DF6-AA23-66A60CD8192D}" presName="Name30" presStyleCnt="0"/>
      <dgm:spPr/>
    </dgm:pt>
    <dgm:pt modelId="{53782019-DB51-41CC-9830-FBBB0C10F023}" type="pres">
      <dgm:prSet presAssocID="{BB1511FC-9E25-4DF6-AA23-66A60CD8192D}" presName="level2Shape" presStyleLbl="node3" presStyleIdx="1" presStyleCnt="3"/>
      <dgm:spPr/>
    </dgm:pt>
    <dgm:pt modelId="{977B0A84-987F-431F-91B3-03BD6D92328E}" type="pres">
      <dgm:prSet presAssocID="{BB1511FC-9E25-4DF6-AA23-66A60CD8192D}" presName="hierChild3" presStyleCnt="0"/>
      <dgm:spPr/>
    </dgm:pt>
    <dgm:pt modelId="{E802707F-9DCE-4E4A-880D-726E6EE6B17D}" type="pres">
      <dgm:prSet presAssocID="{E42486A3-A35F-4C12-8DE8-4BD8E8541E4F}" presName="Name25" presStyleLbl="parChTrans1D2" presStyleIdx="1" presStyleCnt="2"/>
      <dgm:spPr/>
    </dgm:pt>
    <dgm:pt modelId="{237BA7A1-2772-4A6B-B13F-7BF773BB35DE}" type="pres">
      <dgm:prSet presAssocID="{E42486A3-A35F-4C12-8DE8-4BD8E8541E4F}" presName="connTx" presStyleLbl="parChTrans1D2" presStyleIdx="1" presStyleCnt="2"/>
      <dgm:spPr/>
    </dgm:pt>
    <dgm:pt modelId="{FE27353C-A017-44F8-940A-DF964E9EC17C}" type="pres">
      <dgm:prSet presAssocID="{C6448A52-BC8F-4EB0-8DFF-8B74A18EBAB0}" presName="Name30" presStyleCnt="0"/>
      <dgm:spPr/>
    </dgm:pt>
    <dgm:pt modelId="{14545B43-45ED-4656-9894-8CBE31F48357}" type="pres">
      <dgm:prSet presAssocID="{C6448A52-BC8F-4EB0-8DFF-8B74A18EBAB0}" presName="level2Shape" presStyleLbl="node2" presStyleIdx="1" presStyleCnt="2"/>
      <dgm:spPr/>
    </dgm:pt>
    <dgm:pt modelId="{147FBFED-4667-429A-B22B-3C770DE08E71}" type="pres">
      <dgm:prSet presAssocID="{C6448A52-BC8F-4EB0-8DFF-8B74A18EBAB0}" presName="hierChild3" presStyleCnt="0"/>
      <dgm:spPr/>
    </dgm:pt>
    <dgm:pt modelId="{526DA1D7-D015-4D67-A3A0-CF82E12DDE40}" type="pres">
      <dgm:prSet presAssocID="{F954B288-1490-4111-A768-555923487406}" presName="Name25" presStyleLbl="parChTrans1D3" presStyleIdx="2" presStyleCnt="3"/>
      <dgm:spPr/>
    </dgm:pt>
    <dgm:pt modelId="{F97567CF-C978-4996-9B35-CD461A37548E}" type="pres">
      <dgm:prSet presAssocID="{F954B288-1490-4111-A768-555923487406}" presName="connTx" presStyleLbl="parChTrans1D3" presStyleIdx="2" presStyleCnt="3"/>
      <dgm:spPr/>
    </dgm:pt>
    <dgm:pt modelId="{60A0A3FF-69BA-40B3-A194-C6FD5DB21C49}" type="pres">
      <dgm:prSet presAssocID="{E7558ABD-EC30-461C-99C8-69CC6D8D1C47}" presName="Name30" presStyleCnt="0"/>
      <dgm:spPr/>
    </dgm:pt>
    <dgm:pt modelId="{1E62C9DC-A49A-4866-87F9-AEBC0632F096}" type="pres">
      <dgm:prSet presAssocID="{E7558ABD-EC30-461C-99C8-69CC6D8D1C47}" presName="level2Shape" presStyleLbl="node3" presStyleIdx="2" presStyleCnt="3"/>
      <dgm:spPr/>
    </dgm:pt>
    <dgm:pt modelId="{DBB35CA9-9AAA-4F62-BF7A-1CC9AC6B1A99}" type="pres">
      <dgm:prSet presAssocID="{E7558ABD-EC30-461C-99C8-69CC6D8D1C47}" presName="hierChild3" presStyleCnt="0"/>
      <dgm:spPr/>
    </dgm:pt>
    <dgm:pt modelId="{5CADA1A9-63E8-449F-AFCA-A16AD39F2A6B}" type="pres">
      <dgm:prSet presAssocID="{F4317709-205F-457E-9600-B417CC98AB18}" presName="Name25" presStyleLbl="parChTrans1D4" presStyleIdx="1" presStyleCnt="2"/>
      <dgm:spPr/>
    </dgm:pt>
    <dgm:pt modelId="{80C545A9-8861-4F50-9FE2-BB702F8898C9}" type="pres">
      <dgm:prSet presAssocID="{F4317709-205F-457E-9600-B417CC98AB18}" presName="connTx" presStyleLbl="parChTrans1D4" presStyleIdx="1" presStyleCnt="2"/>
      <dgm:spPr/>
    </dgm:pt>
    <dgm:pt modelId="{378E48F0-E228-47C6-A351-17BF75E82272}" type="pres">
      <dgm:prSet presAssocID="{C745FFCF-E349-40F9-8A31-198ED033F389}" presName="Name30" presStyleCnt="0"/>
      <dgm:spPr/>
    </dgm:pt>
    <dgm:pt modelId="{B5517EEE-3967-4084-8B86-DA457D7133DC}" type="pres">
      <dgm:prSet presAssocID="{C745FFCF-E349-40F9-8A31-198ED033F389}" presName="level2Shape" presStyleLbl="node4" presStyleIdx="1" presStyleCnt="2"/>
      <dgm:spPr/>
    </dgm:pt>
    <dgm:pt modelId="{DEF83965-FC30-4EAA-BBCB-06D5B6429722}" type="pres">
      <dgm:prSet presAssocID="{C745FFCF-E349-40F9-8A31-198ED033F389}" presName="hierChild3" presStyleCnt="0"/>
      <dgm:spPr/>
    </dgm:pt>
    <dgm:pt modelId="{0CB4BCE4-161C-4BB1-B8F9-CBFB3BFE0A1A}" type="pres">
      <dgm:prSet presAssocID="{4BAF5196-CAB7-4B5C-808B-E700E95CB8BA}" presName="bgShapesFlow" presStyleCnt="0"/>
      <dgm:spPr/>
    </dgm:pt>
    <dgm:pt modelId="{5161DC14-F9B7-4ABB-9BCD-7452895A153A}" type="pres">
      <dgm:prSet presAssocID="{831639CB-A361-4E88-A96C-995679A0DA5A}" presName="rectComp" presStyleCnt="0"/>
      <dgm:spPr/>
    </dgm:pt>
    <dgm:pt modelId="{B6C77F32-DD3C-4C0D-A767-7B7611F305CD}" type="pres">
      <dgm:prSet presAssocID="{831639CB-A361-4E88-A96C-995679A0DA5A}" presName="bgRect" presStyleLbl="bgShp" presStyleIdx="0" presStyleCnt="4"/>
      <dgm:spPr/>
    </dgm:pt>
    <dgm:pt modelId="{6813B861-67FF-4C74-9B88-0E4DFD5F9DF2}" type="pres">
      <dgm:prSet presAssocID="{831639CB-A361-4E88-A96C-995679A0DA5A}" presName="bgRectTx" presStyleLbl="bgShp" presStyleIdx="0" presStyleCnt="4">
        <dgm:presLayoutVars>
          <dgm:bulletEnabled val="1"/>
        </dgm:presLayoutVars>
      </dgm:prSet>
      <dgm:spPr/>
    </dgm:pt>
    <dgm:pt modelId="{8345625E-C898-498C-8AF4-B551351E461C}" type="pres">
      <dgm:prSet presAssocID="{831639CB-A361-4E88-A96C-995679A0DA5A}" presName="spComp" presStyleCnt="0"/>
      <dgm:spPr/>
    </dgm:pt>
    <dgm:pt modelId="{AC61DF0A-1865-4825-98E6-AE53E14290F0}" type="pres">
      <dgm:prSet presAssocID="{831639CB-A361-4E88-A96C-995679A0DA5A}" presName="hSp" presStyleCnt="0"/>
      <dgm:spPr/>
    </dgm:pt>
    <dgm:pt modelId="{66EE3D19-F810-4783-B32B-5F03EB2878C2}" type="pres">
      <dgm:prSet presAssocID="{7EC17446-6A62-47E0-B3CF-3F7DA9047E6A}" presName="rectComp" presStyleCnt="0"/>
      <dgm:spPr/>
    </dgm:pt>
    <dgm:pt modelId="{C2BDD710-72CC-478B-B666-5010EDA5AA53}" type="pres">
      <dgm:prSet presAssocID="{7EC17446-6A62-47E0-B3CF-3F7DA9047E6A}" presName="bgRect" presStyleLbl="bgShp" presStyleIdx="1" presStyleCnt="4"/>
      <dgm:spPr/>
    </dgm:pt>
    <dgm:pt modelId="{835264B4-CE3C-48CC-8C7F-426E43BE4710}" type="pres">
      <dgm:prSet presAssocID="{7EC17446-6A62-47E0-B3CF-3F7DA9047E6A}" presName="bgRectTx" presStyleLbl="bgShp" presStyleIdx="1" presStyleCnt="4">
        <dgm:presLayoutVars>
          <dgm:bulletEnabled val="1"/>
        </dgm:presLayoutVars>
      </dgm:prSet>
      <dgm:spPr/>
    </dgm:pt>
    <dgm:pt modelId="{EB7A964D-6DE3-4FBD-AFE4-EDF18CCB947A}" type="pres">
      <dgm:prSet presAssocID="{7EC17446-6A62-47E0-B3CF-3F7DA9047E6A}" presName="spComp" presStyleCnt="0"/>
      <dgm:spPr/>
    </dgm:pt>
    <dgm:pt modelId="{D0815345-F049-416C-A675-1A5F45ED435C}" type="pres">
      <dgm:prSet presAssocID="{7EC17446-6A62-47E0-B3CF-3F7DA9047E6A}" presName="hSp" presStyleCnt="0"/>
      <dgm:spPr/>
    </dgm:pt>
    <dgm:pt modelId="{C485170F-C44B-4787-890B-768E0AA73349}" type="pres">
      <dgm:prSet presAssocID="{5475A901-988C-4D5A-A22D-5768328D3B05}" presName="rectComp" presStyleCnt="0"/>
      <dgm:spPr/>
    </dgm:pt>
    <dgm:pt modelId="{775BCFBB-FA7A-4C2C-ABC2-FCFF594F4F34}" type="pres">
      <dgm:prSet presAssocID="{5475A901-988C-4D5A-A22D-5768328D3B05}" presName="bgRect" presStyleLbl="bgShp" presStyleIdx="2" presStyleCnt="4"/>
      <dgm:spPr/>
    </dgm:pt>
    <dgm:pt modelId="{09CF1215-2EF4-4314-8ED5-950EC84DC54D}" type="pres">
      <dgm:prSet presAssocID="{5475A901-988C-4D5A-A22D-5768328D3B05}" presName="bgRectTx" presStyleLbl="bgShp" presStyleIdx="2" presStyleCnt="4">
        <dgm:presLayoutVars>
          <dgm:bulletEnabled val="1"/>
        </dgm:presLayoutVars>
      </dgm:prSet>
      <dgm:spPr/>
    </dgm:pt>
    <dgm:pt modelId="{EE4167C7-9D2B-461A-B060-16634C240659}" type="pres">
      <dgm:prSet presAssocID="{5475A901-988C-4D5A-A22D-5768328D3B05}" presName="spComp" presStyleCnt="0"/>
      <dgm:spPr/>
    </dgm:pt>
    <dgm:pt modelId="{5C8C473B-29E5-4369-9689-5EED0D091C72}" type="pres">
      <dgm:prSet presAssocID="{5475A901-988C-4D5A-A22D-5768328D3B05}" presName="hSp" presStyleCnt="0"/>
      <dgm:spPr/>
    </dgm:pt>
    <dgm:pt modelId="{5C0851D4-DA74-4CA8-B732-159D5298DEE7}" type="pres">
      <dgm:prSet presAssocID="{69981649-1EEA-4CB2-8B5C-C01A3BABDB55}" presName="rectComp" presStyleCnt="0"/>
      <dgm:spPr/>
    </dgm:pt>
    <dgm:pt modelId="{3F00BA9F-6C33-4F50-A8F1-655755C12EE3}" type="pres">
      <dgm:prSet presAssocID="{69981649-1EEA-4CB2-8B5C-C01A3BABDB55}" presName="bgRect" presStyleLbl="bgShp" presStyleIdx="3" presStyleCnt="4"/>
      <dgm:spPr/>
    </dgm:pt>
    <dgm:pt modelId="{59F190C2-45AB-4208-925D-494322C19C0E}" type="pres">
      <dgm:prSet presAssocID="{69981649-1EEA-4CB2-8B5C-C01A3BABDB55}" presName="bgRectTx" presStyleLbl="bgShp" presStyleIdx="3" presStyleCnt="4">
        <dgm:presLayoutVars>
          <dgm:bulletEnabled val="1"/>
        </dgm:presLayoutVars>
      </dgm:prSet>
      <dgm:spPr/>
    </dgm:pt>
  </dgm:ptLst>
  <dgm:cxnLst>
    <dgm:cxn modelId="{5CEC7300-A0A6-423F-87DA-EB103EFF07E6}" type="presOf" srcId="{A6CA43A4-FC7A-4C09-92B3-B42E5C543721}" destId="{65C31F85-805C-4D4D-9EB4-79A31863CE31}" srcOrd="0" destOrd="0" presId="urn:microsoft.com/office/officeart/2005/8/layout/hierarchy5"/>
    <dgm:cxn modelId="{E42FFF05-4716-43B7-8ED8-7074847560A2}" srcId="{2352EF23-E16E-4DBD-B7FA-58BA705D7FC1}" destId="{C6448A52-BC8F-4EB0-8DFF-8B74A18EBAB0}" srcOrd="1" destOrd="0" parTransId="{E42486A3-A35F-4C12-8DE8-4BD8E8541E4F}" sibTransId="{3B4D4560-FEF6-44B2-8FAD-0DAB966EE093}"/>
    <dgm:cxn modelId="{A2B41B0B-8AFE-4A9E-8562-89026D1781DA}" srcId="{4BAF5196-CAB7-4B5C-808B-E700E95CB8BA}" destId="{7EC17446-6A62-47E0-B3CF-3F7DA9047E6A}" srcOrd="2" destOrd="0" parTransId="{1FF7E98F-DC81-4B40-A21D-3DF41914AADC}" sibTransId="{8A95964E-C289-49CF-8F0C-4392C5B33830}"/>
    <dgm:cxn modelId="{C4F6F00B-507B-4FB7-820B-E9E70898A783}" type="presOf" srcId="{C6448A52-BC8F-4EB0-8DFF-8B74A18EBAB0}" destId="{14545B43-45ED-4656-9894-8CBE31F48357}" srcOrd="0" destOrd="0" presId="urn:microsoft.com/office/officeart/2005/8/layout/hierarchy5"/>
    <dgm:cxn modelId="{59D71914-DFAB-4B4D-AC73-ACABD3F33E98}" type="presOf" srcId="{1BD7D9F8-44CF-4AA0-9E54-111FEF38C4E1}" destId="{42808776-EA43-4954-98D6-00680C048EF5}" srcOrd="0" destOrd="0" presId="urn:microsoft.com/office/officeart/2005/8/layout/hierarchy5"/>
    <dgm:cxn modelId="{EE9D9615-4066-40FB-B1EA-3ECB8E2F0144}" type="presOf" srcId="{7EC17446-6A62-47E0-B3CF-3F7DA9047E6A}" destId="{835264B4-CE3C-48CC-8C7F-426E43BE4710}" srcOrd="1" destOrd="0" presId="urn:microsoft.com/office/officeart/2005/8/layout/hierarchy5"/>
    <dgm:cxn modelId="{C09CD424-8942-4205-B7A7-48E58B85A587}" type="presOf" srcId="{BB1511FC-9E25-4DF6-AA23-66A60CD8192D}" destId="{53782019-DB51-41CC-9830-FBBB0C10F023}" srcOrd="0" destOrd="0" presId="urn:microsoft.com/office/officeart/2005/8/layout/hierarchy5"/>
    <dgm:cxn modelId="{8706C526-F166-4396-BD31-44149B7A541F}" type="presOf" srcId="{7B8AF9BB-F4AF-419F-88DF-B50523F217D8}" destId="{0C6DD5E7-57C3-43E8-8D3F-D64204C49E15}" srcOrd="0" destOrd="0" presId="urn:microsoft.com/office/officeart/2005/8/layout/hierarchy5"/>
    <dgm:cxn modelId="{6BC5CE2D-BCEF-431C-92CD-4C63B4C3A7FC}" type="presOf" srcId="{F4317709-205F-457E-9600-B417CC98AB18}" destId="{80C545A9-8861-4F50-9FE2-BB702F8898C9}" srcOrd="1" destOrd="0" presId="urn:microsoft.com/office/officeart/2005/8/layout/hierarchy5"/>
    <dgm:cxn modelId="{B25F6F2E-952B-41BA-9E55-FA4484A11674}" type="presOf" srcId="{03993018-AD33-45C7-AF5C-F1101F9F8264}" destId="{2806DFE6-9CCB-4EF3-9385-3E45BB4AD302}" srcOrd="0" destOrd="0" presId="urn:microsoft.com/office/officeart/2005/8/layout/hierarchy5"/>
    <dgm:cxn modelId="{79074E3A-8AB0-46CC-AFFF-2E02D455AA8A}" srcId="{C6448A52-BC8F-4EB0-8DFF-8B74A18EBAB0}" destId="{E7558ABD-EC30-461C-99C8-69CC6D8D1C47}" srcOrd="0" destOrd="0" parTransId="{F954B288-1490-4111-A768-555923487406}" sibTransId="{E5462E2D-0D7E-4F9A-992C-187566091F24}"/>
    <dgm:cxn modelId="{3F50C03B-C93B-40F7-9987-D8B528F908AF}" type="presOf" srcId="{C745FFCF-E349-40F9-8A31-198ED033F389}" destId="{B5517EEE-3967-4084-8B86-DA457D7133DC}" srcOrd="0" destOrd="0" presId="urn:microsoft.com/office/officeart/2005/8/layout/hierarchy5"/>
    <dgm:cxn modelId="{F2A1E13F-FDD3-4707-A416-50AC19D96255}" type="presOf" srcId="{6164BB49-372C-4126-B2D2-72339C7B69C4}" destId="{E875F81A-0062-43DE-8AB7-F9906D7A75CE}" srcOrd="0" destOrd="0" presId="urn:microsoft.com/office/officeart/2005/8/layout/hierarchy5"/>
    <dgm:cxn modelId="{7D346C44-4CD2-4B1C-A974-1A76B1C558FE}" type="presOf" srcId="{E42486A3-A35F-4C12-8DE8-4BD8E8541E4F}" destId="{237BA7A1-2772-4A6B-B13F-7BF773BB35DE}" srcOrd="1" destOrd="0" presId="urn:microsoft.com/office/officeart/2005/8/layout/hierarchy5"/>
    <dgm:cxn modelId="{51131750-18FA-4E49-A051-7573D0512F32}" type="presOf" srcId="{4BAF5196-CAB7-4B5C-808B-E700E95CB8BA}" destId="{7659C1CE-7D95-4308-AC79-C1A1ECDDE919}" srcOrd="0" destOrd="0" presId="urn:microsoft.com/office/officeart/2005/8/layout/hierarchy5"/>
    <dgm:cxn modelId="{DEAD5759-6489-462D-9643-AD2FE5B33877}" type="presOf" srcId="{4ED24D92-E746-4341-9928-2F6DF8E58146}" destId="{B8AF49CD-D8A9-480D-AA0A-43CFBDAA35BD}" srcOrd="1" destOrd="0" presId="urn:microsoft.com/office/officeart/2005/8/layout/hierarchy5"/>
    <dgm:cxn modelId="{ACB8555C-306E-4D06-BB97-6F127313CF4A}" type="presOf" srcId="{69981649-1EEA-4CB2-8B5C-C01A3BABDB55}" destId="{3F00BA9F-6C33-4F50-A8F1-655755C12EE3}" srcOrd="0" destOrd="0" presId="urn:microsoft.com/office/officeart/2005/8/layout/hierarchy5"/>
    <dgm:cxn modelId="{D4FB3469-9D24-470B-8022-66E7D1674415}" type="presOf" srcId="{7EC17446-6A62-47E0-B3CF-3F7DA9047E6A}" destId="{C2BDD710-72CC-478B-B666-5010EDA5AA53}" srcOrd="0" destOrd="0" presId="urn:microsoft.com/office/officeart/2005/8/layout/hierarchy5"/>
    <dgm:cxn modelId="{FFEC8669-A825-490C-9409-5E3F4EE06E00}" type="presOf" srcId="{2352EF23-E16E-4DBD-B7FA-58BA705D7FC1}" destId="{0CCD39A6-BE04-41AF-B6BB-53A8CD5F3AF6}" srcOrd="0" destOrd="0" presId="urn:microsoft.com/office/officeart/2005/8/layout/hierarchy5"/>
    <dgm:cxn modelId="{7D5E6971-A92B-43CF-B7D6-AF13E5621336}" srcId="{4BAF5196-CAB7-4B5C-808B-E700E95CB8BA}" destId="{5475A901-988C-4D5A-A22D-5768328D3B05}" srcOrd="3" destOrd="0" parTransId="{447DFA54-8218-4725-970A-0E7EBAEBFAA7}" sibTransId="{AEE696D0-685B-4C68-88E1-C8F3EB498CD0}"/>
    <dgm:cxn modelId="{63DCCA7C-8A86-4298-B0C1-1FC533EA386D}" srcId="{A6CA43A4-FC7A-4C09-92B3-B42E5C543721}" destId="{BB1511FC-9E25-4DF6-AA23-66A60CD8192D}" srcOrd="1" destOrd="0" parTransId="{6164BB49-372C-4126-B2D2-72339C7B69C4}" sibTransId="{CDD80600-4637-484A-AFED-8667BA2398F1}"/>
    <dgm:cxn modelId="{C320777D-6698-4078-881B-38B5EBB24973}" srcId="{4BAF5196-CAB7-4B5C-808B-E700E95CB8BA}" destId="{831639CB-A361-4E88-A96C-995679A0DA5A}" srcOrd="1" destOrd="0" parTransId="{8B1177BC-0EDB-4773-B7A8-E261585F3F8A}" sibTransId="{38891197-CCFC-473D-BBA6-5E234B4DE29F}"/>
    <dgm:cxn modelId="{85628980-D4BF-44FF-9BAF-742F646E1B58}" type="presOf" srcId="{E42486A3-A35F-4C12-8DE8-4BD8E8541E4F}" destId="{E802707F-9DCE-4E4A-880D-726E6EE6B17D}" srcOrd="0" destOrd="0" presId="urn:microsoft.com/office/officeart/2005/8/layout/hierarchy5"/>
    <dgm:cxn modelId="{429D0C82-380D-4099-B743-D094AA8FCDFD}" type="presOf" srcId="{69981649-1EEA-4CB2-8B5C-C01A3BABDB55}" destId="{59F190C2-45AB-4208-925D-494322C19C0E}" srcOrd="1" destOrd="0" presId="urn:microsoft.com/office/officeart/2005/8/layout/hierarchy5"/>
    <dgm:cxn modelId="{A1C0C785-9BCD-42BF-B57F-C0AE154B7C9E}" srcId="{03993018-AD33-45C7-AF5C-F1101F9F8264}" destId="{7678EA45-31C0-4931-B61C-8E977DD4253C}" srcOrd="0" destOrd="0" parTransId="{1BD7D9F8-44CF-4AA0-9E54-111FEF38C4E1}" sibTransId="{F012BCB8-475E-4DA8-9526-232AEB3F24B2}"/>
    <dgm:cxn modelId="{9263438D-10C2-42D7-A931-9F6AB180AED6}" type="presOf" srcId="{7B8AF9BB-F4AF-419F-88DF-B50523F217D8}" destId="{8E3B3B47-D980-479B-8973-E8B2FBA43CED}" srcOrd="1" destOrd="0" presId="urn:microsoft.com/office/officeart/2005/8/layout/hierarchy5"/>
    <dgm:cxn modelId="{855B7E90-DEBD-474E-B8F8-57D423D3DE1F}" srcId="{2352EF23-E16E-4DBD-B7FA-58BA705D7FC1}" destId="{A6CA43A4-FC7A-4C09-92B3-B42E5C543721}" srcOrd="0" destOrd="0" parTransId="{4ED24D92-E746-4341-9928-2F6DF8E58146}" sibTransId="{EB0144B0-E8B8-48CF-B123-AABA0B516939}"/>
    <dgm:cxn modelId="{7215D190-6C31-4313-92AE-E5D1F6D97062}" type="presOf" srcId="{F954B288-1490-4111-A768-555923487406}" destId="{526DA1D7-D015-4D67-A3A0-CF82E12DDE40}" srcOrd="0" destOrd="0" presId="urn:microsoft.com/office/officeart/2005/8/layout/hierarchy5"/>
    <dgm:cxn modelId="{6BAC4392-C8F3-44E2-9A78-9C140D74A776}" type="presOf" srcId="{1BD7D9F8-44CF-4AA0-9E54-111FEF38C4E1}" destId="{9BF0F8A2-E3E1-4EB9-9EC7-A088503AF09C}" srcOrd="1" destOrd="0" presId="urn:microsoft.com/office/officeart/2005/8/layout/hierarchy5"/>
    <dgm:cxn modelId="{71908297-985D-4FD8-8702-EE273E13291E}" type="presOf" srcId="{7678EA45-31C0-4931-B61C-8E977DD4253C}" destId="{946F5286-6F75-4B39-A662-A7A9BB1C941C}" srcOrd="0" destOrd="0" presId="urn:microsoft.com/office/officeart/2005/8/layout/hierarchy5"/>
    <dgm:cxn modelId="{E9518E9A-646A-4555-8E3D-04C3FBA869F9}" type="presOf" srcId="{F954B288-1490-4111-A768-555923487406}" destId="{F97567CF-C978-4996-9B35-CD461A37548E}" srcOrd="1" destOrd="0" presId="urn:microsoft.com/office/officeart/2005/8/layout/hierarchy5"/>
    <dgm:cxn modelId="{10C02D9D-082E-4777-90C6-D31B42878F67}" type="presOf" srcId="{4ED24D92-E746-4341-9928-2F6DF8E58146}" destId="{97E88529-0C25-4904-B28A-B259E8588C27}" srcOrd="0" destOrd="0" presId="urn:microsoft.com/office/officeart/2005/8/layout/hierarchy5"/>
    <dgm:cxn modelId="{CFD346A4-4B1B-430E-A107-BFA58E03DB7E}" srcId="{4BAF5196-CAB7-4B5C-808B-E700E95CB8BA}" destId="{2352EF23-E16E-4DBD-B7FA-58BA705D7FC1}" srcOrd="0" destOrd="0" parTransId="{165AF349-B456-40B1-88E4-C2EDC0AE2ACD}" sibTransId="{DB54B482-E01E-40B3-BDA9-CC00BE0E4BAA}"/>
    <dgm:cxn modelId="{582646AB-A558-45D3-B78F-4B5EE21EC751}" type="presOf" srcId="{6164BB49-372C-4126-B2D2-72339C7B69C4}" destId="{04B8429C-7236-4832-8647-E510E5B5BC3F}" srcOrd="1" destOrd="0" presId="urn:microsoft.com/office/officeart/2005/8/layout/hierarchy5"/>
    <dgm:cxn modelId="{83CE9FAE-35F0-4F7B-95C5-AFE8243907FA}" srcId="{A6CA43A4-FC7A-4C09-92B3-B42E5C543721}" destId="{03993018-AD33-45C7-AF5C-F1101F9F8264}" srcOrd="0" destOrd="0" parTransId="{7B8AF9BB-F4AF-419F-88DF-B50523F217D8}" sibTransId="{CF2CFB44-E830-4A75-924E-BAE6D22E7D5B}"/>
    <dgm:cxn modelId="{5C2159B3-32FA-4DCC-B7D0-CE0AF93679FF}" type="presOf" srcId="{F4317709-205F-457E-9600-B417CC98AB18}" destId="{5CADA1A9-63E8-449F-AFCA-A16AD39F2A6B}" srcOrd="0" destOrd="0" presId="urn:microsoft.com/office/officeart/2005/8/layout/hierarchy5"/>
    <dgm:cxn modelId="{A1AD7AB5-954D-456C-927D-3D2D6CA23AA4}" srcId="{4BAF5196-CAB7-4B5C-808B-E700E95CB8BA}" destId="{69981649-1EEA-4CB2-8B5C-C01A3BABDB55}" srcOrd="4" destOrd="0" parTransId="{750EB1CB-73E4-4A28-A605-6218C8A89941}" sibTransId="{C6BCE8EA-6094-4738-B298-3C7E9D566B98}"/>
    <dgm:cxn modelId="{827F41D4-A9CB-4431-B655-9161556CB39A}" srcId="{E7558ABD-EC30-461C-99C8-69CC6D8D1C47}" destId="{C745FFCF-E349-40F9-8A31-198ED033F389}" srcOrd="0" destOrd="0" parTransId="{F4317709-205F-457E-9600-B417CC98AB18}" sibTransId="{2B81F2F1-0F76-46E1-B8B5-8515C5A16FC0}"/>
    <dgm:cxn modelId="{AD5F4ED7-4CB7-4099-AB13-46B7A58A4F30}" type="presOf" srcId="{831639CB-A361-4E88-A96C-995679A0DA5A}" destId="{6813B861-67FF-4C74-9B88-0E4DFD5F9DF2}" srcOrd="1" destOrd="0" presId="urn:microsoft.com/office/officeart/2005/8/layout/hierarchy5"/>
    <dgm:cxn modelId="{F5CDF8DF-2B97-43BB-B283-B8592A772D68}" type="presOf" srcId="{E7558ABD-EC30-461C-99C8-69CC6D8D1C47}" destId="{1E62C9DC-A49A-4866-87F9-AEBC0632F096}" srcOrd="0" destOrd="0" presId="urn:microsoft.com/office/officeart/2005/8/layout/hierarchy5"/>
    <dgm:cxn modelId="{564521E0-30A3-4315-9675-0AFCF54E036C}" type="presOf" srcId="{5475A901-988C-4D5A-A22D-5768328D3B05}" destId="{775BCFBB-FA7A-4C2C-ABC2-FCFF594F4F34}" srcOrd="0" destOrd="0" presId="urn:microsoft.com/office/officeart/2005/8/layout/hierarchy5"/>
    <dgm:cxn modelId="{16D9FBE2-F58E-4B3E-8882-E1077F0815A1}" type="presOf" srcId="{5475A901-988C-4D5A-A22D-5768328D3B05}" destId="{09CF1215-2EF4-4314-8ED5-950EC84DC54D}" srcOrd="1" destOrd="0" presId="urn:microsoft.com/office/officeart/2005/8/layout/hierarchy5"/>
    <dgm:cxn modelId="{DCC15BF0-011B-4289-AF8D-2A9E7807CC05}" type="presOf" srcId="{831639CB-A361-4E88-A96C-995679A0DA5A}" destId="{B6C77F32-DD3C-4C0D-A767-7B7611F305CD}" srcOrd="0" destOrd="0" presId="urn:microsoft.com/office/officeart/2005/8/layout/hierarchy5"/>
    <dgm:cxn modelId="{0A2AC3E5-4321-4A1A-883D-10346F9003D6}" type="presParOf" srcId="{7659C1CE-7D95-4308-AC79-C1A1ECDDE919}" destId="{D7E9FEB1-0ED1-43B8-B08B-17B89B04883F}" srcOrd="0" destOrd="0" presId="urn:microsoft.com/office/officeart/2005/8/layout/hierarchy5"/>
    <dgm:cxn modelId="{76DA27E5-9CEE-43F7-BA4C-B8D447763C32}" type="presParOf" srcId="{D7E9FEB1-0ED1-43B8-B08B-17B89B04883F}" destId="{541BE97F-E35B-4D95-8230-B4B7D5BB12D9}" srcOrd="0" destOrd="0" presId="urn:microsoft.com/office/officeart/2005/8/layout/hierarchy5"/>
    <dgm:cxn modelId="{84B5F132-56C6-479A-A201-635B88B48C9B}" type="presParOf" srcId="{D7E9FEB1-0ED1-43B8-B08B-17B89B04883F}" destId="{0A8EA31F-5FF1-408A-8B81-8C4A18C5C479}" srcOrd="1" destOrd="0" presId="urn:microsoft.com/office/officeart/2005/8/layout/hierarchy5"/>
    <dgm:cxn modelId="{1F0C6CE5-CB6E-4A6F-9794-AEE92BE39F54}" type="presParOf" srcId="{0A8EA31F-5FF1-408A-8B81-8C4A18C5C479}" destId="{6CAC43B3-0C19-4B8B-B01D-B08242E7A31B}" srcOrd="0" destOrd="0" presId="urn:microsoft.com/office/officeart/2005/8/layout/hierarchy5"/>
    <dgm:cxn modelId="{FDFBA711-CD6B-40A2-A39D-FC4F5DCA4512}" type="presParOf" srcId="{6CAC43B3-0C19-4B8B-B01D-B08242E7A31B}" destId="{0CCD39A6-BE04-41AF-B6BB-53A8CD5F3AF6}" srcOrd="0" destOrd="0" presId="urn:microsoft.com/office/officeart/2005/8/layout/hierarchy5"/>
    <dgm:cxn modelId="{B08E1446-0967-4637-A278-8E0D2F12522B}" type="presParOf" srcId="{6CAC43B3-0C19-4B8B-B01D-B08242E7A31B}" destId="{EA9F9C31-864B-4E4A-AAF2-816FC9C02709}" srcOrd="1" destOrd="0" presId="urn:microsoft.com/office/officeart/2005/8/layout/hierarchy5"/>
    <dgm:cxn modelId="{81527689-4164-47B3-B341-A8BCF45827BD}" type="presParOf" srcId="{EA9F9C31-864B-4E4A-AAF2-816FC9C02709}" destId="{97E88529-0C25-4904-B28A-B259E8588C27}" srcOrd="0" destOrd="0" presId="urn:microsoft.com/office/officeart/2005/8/layout/hierarchy5"/>
    <dgm:cxn modelId="{061A6A90-4979-4931-8083-97BA22CE7CB9}" type="presParOf" srcId="{97E88529-0C25-4904-B28A-B259E8588C27}" destId="{B8AF49CD-D8A9-480D-AA0A-43CFBDAA35BD}" srcOrd="0" destOrd="0" presId="urn:microsoft.com/office/officeart/2005/8/layout/hierarchy5"/>
    <dgm:cxn modelId="{E3403E45-90F3-4DF9-B67B-B97558B953B7}" type="presParOf" srcId="{EA9F9C31-864B-4E4A-AAF2-816FC9C02709}" destId="{C7CD45BA-94ED-4129-837B-729AF82460C9}" srcOrd="1" destOrd="0" presId="urn:microsoft.com/office/officeart/2005/8/layout/hierarchy5"/>
    <dgm:cxn modelId="{9CC1439C-F7FB-4C14-9FE2-3380BF116194}" type="presParOf" srcId="{C7CD45BA-94ED-4129-837B-729AF82460C9}" destId="{65C31F85-805C-4D4D-9EB4-79A31863CE31}" srcOrd="0" destOrd="0" presId="urn:microsoft.com/office/officeart/2005/8/layout/hierarchy5"/>
    <dgm:cxn modelId="{0F6BE07B-4709-4B53-972A-BC2CA68B46F1}" type="presParOf" srcId="{C7CD45BA-94ED-4129-837B-729AF82460C9}" destId="{FE5FB67B-F977-4E40-99F4-BBB646905D4C}" srcOrd="1" destOrd="0" presId="urn:microsoft.com/office/officeart/2005/8/layout/hierarchy5"/>
    <dgm:cxn modelId="{CFB015AE-4CDA-4692-A6DB-BC44148EBA4A}" type="presParOf" srcId="{FE5FB67B-F977-4E40-99F4-BBB646905D4C}" destId="{0C6DD5E7-57C3-43E8-8D3F-D64204C49E15}" srcOrd="0" destOrd="0" presId="urn:microsoft.com/office/officeart/2005/8/layout/hierarchy5"/>
    <dgm:cxn modelId="{E2117B38-3CE4-49A5-8DF0-CFA2E2286B5E}" type="presParOf" srcId="{0C6DD5E7-57C3-43E8-8D3F-D64204C49E15}" destId="{8E3B3B47-D980-479B-8973-E8B2FBA43CED}" srcOrd="0" destOrd="0" presId="urn:microsoft.com/office/officeart/2005/8/layout/hierarchy5"/>
    <dgm:cxn modelId="{5EF307F5-AD14-4943-9C64-F5F5A050C414}" type="presParOf" srcId="{FE5FB67B-F977-4E40-99F4-BBB646905D4C}" destId="{2B25B100-F471-452D-8A61-397064817C21}" srcOrd="1" destOrd="0" presId="urn:microsoft.com/office/officeart/2005/8/layout/hierarchy5"/>
    <dgm:cxn modelId="{4A709366-34D4-48C5-8992-8A0ADD3ADE02}" type="presParOf" srcId="{2B25B100-F471-452D-8A61-397064817C21}" destId="{2806DFE6-9CCB-4EF3-9385-3E45BB4AD302}" srcOrd="0" destOrd="0" presId="urn:microsoft.com/office/officeart/2005/8/layout/hierarchy5"/>
    <dgm:cxn modelId="{8B6BD794-E449-48E2-82D8-96034F83A6C0}" type="presParOf" srcId="{2B25B100-F471-452D-8A61-397064817C21}" destId="{EEE94FFA-8C97-4B2A-B7E0-C731BF79280F}" srcOrd="1" destOrd="0" presId="urn:microsoft.com/office/officeart/2005/8/layout/hierarchy5"/>
    <dgm:cxn modelId="{6637E499-2275-4637-AB0A-2965A4201DD3}" type="presParOf" srcId="{EEE94FFA-8C97-4B2A-B7E0-C731BF79280F}" destId="{42808776-EA43-4954-98D6-00680C048EF5}" srcOrd="0" destOrd="0" presId="urn:microsoft.com/office/officeart/2005/8/layout/hierarchy5"/>
    <dgm:cxn modelId="{3BDDEABB-B347-4420-9D5D-6C6143B8BBDE}" type="presParOf" srcId="{42808776-EA43-4954-98D6-00680C048EF5}" destId="{9BF0F8A2-E3E1-4EB9-9EC7-A088503AF09C}" srcOrd="0" destOrd="0" presId="urn:microsoft.com/office/officeart/2005/8/layout/hierarchy5"/>
    <dgm:cxn modelId="{0508C1E6-A95F-4BA6-853A-279600E602D5}" type="presParOf" srcId="{EEE94FFA-8C97-4B2A-B7E0-C731BF79280F}" destId="{B14D1066-8A60-40AF-A8AE-CE36F72872A8}" srcOrd="1" destOrd="0" presId="urn:microsoft.com/office/officeart/2005/8/layout/hierarchy5"/>
    <dgm:cxn modelId="{83C9C258-2820-401A-BD75-02C004ECBA60}" type="presParOf" srcId="{B14D1066-8A60-40AF-A8AE-CE36F72872A8}" destId="{946F5286-6F75-4B39-A662-A7A9BB1C941C}" srcOrd="0" destOrd="0" presId="urn:microsoft.com/office/officeart/2005/8/layout/hierarchy5"/>
    <dgm:cxn modelId="{209BF89E-0E1D-4DEE-AF76-E563F00C3EC5}" type="presParOf" srcId="{B14D1066-8A60-40AF-A8AE-CE36F72872A8}" destId="{13330C01-4EB9-4418-A96E-FF3CEF3EAD16}" srcOrd="1" destOrd="0" presId="urn:microsoft.com/office/officeart/2005/8/layout/hierarchy5"/>
    <dgm:cxn modelId="{AC1E0373-067D-43FB-9000-65BA83C6606B}" type="presParOf" srcId="{FE5FB67B-F977-4E40-99F4-BBB646905D4C}" destId="{E875F81A-0062-43DE-8AB7-F9906D7A75CE}" srcOrd="2" destOrd="0" presId="urn:microsoft.com/office/officeart/2005/8/layout/hierarchy5"/>
    <dgm:cxn modelId="{17CB5073-11F8-4C92-844B-5F294B541190}" type="presParOf" srcId="{E875F81A-0062-43DE-8AB7-F9906D7A75CE}" destId="{04B8429C-7236-4832-8647-E510E5B5BC3F}" srcOrd="0" destOrd="0" presId="urn:microsoft.com/office/officeart/2005/8/layout/hierarchy5"/>
    <dgm:cxn modelId="{EF4A7F3A-50A3-4D34-AA08-A6C2A7EBAF19}" type="presParOf" srcId="{FE5FB67B-F977-4E40-99F4-BBB646905D4C}" destId="{C8882167-E76D-4FB0-86AA-1E584827B5AA}" srcOrd="3" destOrd="0" presId="urn:microsoft.com/office/officeart/2005/8/layout/hierarchy5"/>
    <dgm:cxn modelId="{433E690F-4E6F-43D0-A6B2-829759D2AEEB}" type="presParOf" srcId="{C8882167-E76D-4FB0-86AA-1E584827B5AA}" destId="{53782019-DB51-41CC-9830-FBBB0C10F023}" srcOrd="0" destOrd="0" presId="urn:microsoft.com/office/officeart/2005/8/layout/hierarchy5"/>
    <dgm:cxn modelId="{A48B5E83-AE44-4F9C-BAF5-412A1743F7A1}" type="presParOf" srcId="{C8882167-E76D-4FB0-86AA-1E584827B5AA}" destId="{977B0A84-987F-431F-91B3-03BD6D92328E}" srcOrd="1" destOrd="0" presId="urn:microsoft.com/office/officeart/2005/8/layout/hierarchy5"/>
    <dgm:cxn modelId="{14E1CF12-F211-440A-86E0-FF54213C9D73}" type="presParOf" srcId="{EA9F9C31-864B-4E4A-AAF2-816FC9C02709}" destId="{E802707F-9DCE-4E4A-880D-726E6EE6B17D}" srcOrd="2" destOrd="0" presId="urn:microsoft.com/office/officeart/2005/8/layout/hierarchy5"/>
    <dgm:cxn modelId="{E8DB9D8A-D92B-442A-83F6-E42AFCBC54D6}" type="presParOf" srcId="{E802707F-9DCE-4E4A-880D-726E6EE6B17D}" destId="{237BA7A1-2772-4A6B-B13F-7BF773BB35DE}" srcOrd="0" destOrd="0" presId="urn:microsoft.com/office/officeart/2005/8/layout/hierarchy5"/>
    <dgm:cxn modelId="{050CAF3B-8871-4F48-A826-474B2F5D237D}" type="presParOf" srcId="{EA9F9C31-864B-4E4A-AAF2-816FC9C02709}" destId="{FE27353C-A017-44F8-940A-DF964E9EC17C}" srcOrd="3" destOrd="0" presId="urn:microsoft.com/office/officeart/2005/8/layout/hierarchy5"/>
    <dgm:cxn modelId="{90A2E908-1905-4348-9625-DCFA8ED3330A}" type="presParOf" srcId="{FE27353C-A017-44F8-940A-DF964E9EC17C}" destId="{14545B43-45ED-4656-9894-8CBE31F48357}" srcOrd="0" destOrd="0" presId="urn:microsoft.com/office/officeart/2005/8/layout/hierarchy5"/>
    <dgm:cxn modelId="{2F1B853A-E8B7-461B-A385-456C39AE2685}" type="presParOf" srcId="{FE27353C-A017-44F8-940A-DF964E9EC17C}" destId="{147FBFED-4667-429A-B22B-3C770DE08E71}" srcOrd="1" destOrd="0" presId="urn:microsoft.com/office/officeart/2005/8/layout/hierarchy5"/>
    <dgm:cxn modelId="{FF1B6BBC-A010-423C-A68F-B5E264A99A42}" type="presParOf" srcId="{147FBFED-4667-429A-B22B-3C770DE08E71}" destId="{526DA1D7-D015-4D67-A3A0-CF82E12DDE40}" srcOrd="0" destOrd="0" presId="urn:microsoft.com/office/officeart/2005/8/layout/hierarchy5"/>
    <dgm:cxn modelId="{C94C6693-6B45-4D47-880E-2423BCE6CC2B}" type="presParOf" srcId="{526DA1D7-D015-4D67-A3A0-CF82E12DDE40}" destId="{F97567CF-C978-4996-9B35-CD461A37548E}" srcOrd="0" destOrd="0" presId="urn:microsoft.com/office/officeart/2005/8/layout/hierarchy5"/>
    <dgm:cxn modelId="{DF10AEEA-73CD-4209-A43B-7FB2D150CE9E}" type="presParOf" srcId="{147FBFED-4667-429A-B22B-3C770DE08E71}" destId="{60A0A3FF-69BA-40B3-A194-C6FD5DB21C49}" srcOrd="1" destOrd="0" presId="urn:microsoft.com/office/officeart/2005/8/layout/hierarchy5"/>
    <dgm:cxn modelId="{966C9400-786A-480F-A023-61890625CFDE}" type="presParOf" srcId="{60A0A3FF-69BA-40B3-A194-C6FD5DB21C49}" destId="{1E62C9DC-A49A-4866-87F9-AEBC0632F096}" srcOrd="0" destOrd="0" presId="urn:microsoft.com/office/officeart/2005/8/layout/hierarchy5"/>
    <dgm:cxn modelId="{D65D18AA-48D5-4215-A27A-DD4DEE6D2A18}" type="presParOf" srcId="{60A0A3FF-69BA-40B3-A194-C6FD5DB21C49}" destId="{DBB35CA9-9AAA-4F62-BF7A-1CC9AC6B1A99}" srcOrd="1" destOrd="0" presId="urn:microsoft.com/office/officeart/2005/8/layout/hierarchy5"/>
    <dgm:cxn modelId="{436423DC-029B-4983-92D6-CBA780FBAAC9}" type="presParOf" srcId="{DBB35CA9-9AAA-4F62-BF7A-1CC9AC6B1A99}" destId="{5CADA1A9-63E8-449F-AFCA-A16AD39F2A6B}" srcOrd="0" destOrd="0" presId="urn:microsoft.com/office/officeart/2005/8/layout/hierarchy5"/>
    <dgm:cxn modelId="{88F407AF-E8A8-4E24-805E-69E88ADA0781}" type="presParOf" srcId="{5CADA1A9-63E8-449F-AFCA-A16AD39F2A6B}" destId="{80C545A9-8861-4F50-9FE2-BB702F8898C9}" srcOrd="0" destOrd="0" presId="urn:microsoft.com/office/officeart/2005/8/layout/hierarchy5"/>
    <dgm:cxn modelId="{D0CACD4E-0FF7-4079-A18E-0E5F36113C12}" type="presParOf" srcId="{DBB35CA9-9AAA-4F62-BF7A-1CC9AC6B1A99}" destId="{378E48F0-E228-47C6-A351-17BF75E82272}" srcOrd="1" destOrd="0" presId="urn:microsoft.com/office/officeart/2005/8/layout/hierarchy5"/>
    <dgm:cxn modelId="{77BC758C-E309-4C81-A5B2-26624B863228}" type="presParOf" srcId="{378E48F0-E228-47C6-A351-17BF75E82272}" destId="{B5517EEE-3967-4084-8B86-DA457D7133DC}" srcOrd="0" destOrd="0" presId="urn:microsoft.com/office/officeart/2005/8/layout/hierarchy5"/>
    <dgm:cxn modelId="{A64B2FD8-F490-40A1-9384-8DB3B5A047CE}" type="presParOf" srcId="{378E48F0-E228-47C6-A351-17BF75E82272}" destId="{DEF83965-FC30-4EAA-BBCB-06D5B6429722}" srcOrd="1" destOrd="0" presId="urn:microsoft.com/office/officeart/2005/8/layout/hierarchy5"/>
    <dgm:cxn modelId="{538A0D61-24D1-4C6B-839F-9D9953F5AF13}" type="presParOf" srcId="{7659C1CE-7D95-4308-AC79-C1A1ECDDE919}" destId="{0CB4BCE4-161C-4BB1-B8F9-CBFB3BFE0A1A}" srcOrd="1" destOrd="0" presId="urn:microsoft.com/office/officeart/2005/8/layout/hierarchy5"/>
    <dgm:cxn modelId="{D204E794-5088-4A29-91DD-B87BCAEC8EEC}" type="presParOf" srcId="{0CB4BCE4-161C-4BB1-B8F9-CBFB3BFE0A1A}" destId="{5161DC14-F9B7-4ABB-9BCD-7452895A153A}" srcOrd="0" destOrd="0" presId="urn:microsoft.com/office/officeart/2005/8/layout/hierarchy5"/>
    <dgm:cxn modelId="{7AEEF6F6-0438-489A-A815-5E031001DD70}" type="presParOf" srcId="{5161DC14-F9B7-4ABB-9BCD-7452895A153A}" destId="{B6C77F32-DD3C-4C0D-A767-7B7611F305CD}" srcOrd="0" destOrd="0" presId="urn:microsoft.com/office/officeart/2005/8/layout/hierarchy5"/>
    <dgm:cxn modelId="{3A8AAF26-8974-4383-9039-A698886E827E}" type="presParOf" srcId="{5161DC14-F9B7-4ABB-9BCD-7452895A153A}" destId="{6813B861-67FF-4C74-9B88-0E4DFD5F9DF2}" srcOrd="1" destOrd="0" presId="urn:microsoft.com/office/officeart/2005/8/layout/hierarchy5"/>
    <dgm:cxn modelId="{905ABEB2-3A36-4618-B2F7-FFECDDF5B714}" type="presParOf" srcId="{0CB4BCE4-161C-4BB1-B8F9-CBFB3BFE0A1A}" destId="{8345625E-C898-498C-8AF4-B551351E461C}" srcOrd="1" destOrd="0" presId="urn:microsoft.com/office/officeart/2005/8/layout/hierarchy5"/>
    <dgm:cxn modelId="{41E12E04-9EA2-4AB4-9161-9F63E40E41A3}" type="presParOf" srcId="{8345625E-C898-498C-8AF4-B551351E461C}" destId="{AC61DF0A-1865-4825-98E6-AE53E14290F0}" srcOrd="0" destOrd="0" presId="urn:microsoft.com/office/officeart/2005/8/layout/hierarchy5"/>
    <dgm:cxn modelId="{EB9ED1A5-8589-481C-A741-B42A42CB24EE}" type="presParOf" srcId="{0CB4BCE4-161C-4BB1-B8F9-CBFB3BFE0A1A}" destId="{66EE3D19-F810-4783-B32B-5F03EB2878C2}" srcOrd="2" destOrd="0" presId="urn:microsoft.com/office/officeart/2005/8/layout/hierarchy5"/>
    <dgm:cxn modelId="{1B3EFE4E-4097-4B5E-A98C-6DBD0BD6456F}" type="presParOf" srcId="{66EE3D19-F810-4783-B32B-5F03EB2878C2}" destId="{C2BDD710-72CC-478B-B666-5010EDA5AA53}" srcOrd="0" destOrd="0" presId="urn:microsoft.com/office/officeart/2005/8/layout/hierarchy5"/>
    <dgm:cxn modelId="{17079B7E-ABE6-4605-A656-34CADE3534AB}" type="presParOf" srcId="{66EE3D19-F810-4783-B32B-5F03EB2878C2}" destId="{835264B4-CE3C-48CC-8C7F-426E43BE4710}" srcOrd="1" destOrd="0" presId="urn:microsoft.com/office/officeart/2005/8/layout/hierarchy5"/>
    <dgm:cxn modelId="{399B4C26-4E1A-4689-8829-D6D778294F95}" type="presParOf" srcId="{0CB4BCE4-161C-4BB1-B8F9-CBFB3BFE0A1A}" destId="{EB7A964D-6DE3-4FBD-AFE4-EDF18CCB947A}" srcOrd="3" destOrd="0" presId="urn:microsoft.com/office/officeart/2005/8/layout/hierarchy5"/>
    <dgm:cxn modelId="{25CF0083-3227-41DA-ADB0-DB3661446B5A}" type="presParOf" srcId="{EB7A964D-6DE3-4FBD-AFE4-EDF18CCB947A}" destId="{D0815345-F049-416C-A675-1A5F45ED435C}" srcOrd="0" destOrd="0" presId="urn:microsoft.com/office/officeart/2005/8/layout/hierarchy5"/>
    <dgm:cxn modelId="{A91731DD-30B6-480D-AAF2-114B3D1DEC53}" type="presParOf" srcId="{0CB4BCE4-161C-4BB1-B8F9-CBFB3BFE0A1A}" destId="{C485170F-C44B-4787-890B-768E0AA73349}" srcOrd="4" destOrd="0" presId="urn:microsoft.com/office/officeart/2005/8/layout/hierarchy5"/>
    <dgm:cxn modelId="{1997842A-88FF-4016-8C4D-11A5735E767C}" type="presParOf" srcId="{C485170F-C44B-4787-890B-768E0AA73349}" destId="{775BCFBB-FA7A-4C2C-ABC2-FCFF594F4F34}" srcOrd="0" destOrd="0" presId="urn:microsoft.com/office/officeart/2005/8/layout/hierarchy5"/>
    <dgm:cxn modelId="{0DAF30A2-8C8D-4A5D-8042-6405A455B96E}" type="presParOf" srcId="{C485170F-C44B-4787-890B-768E0AA73349}" destId="{09CF1215-2EF4-4314-8ED5-950EC84DC54D}" srcOrd="1" destOrd="0" presId="urn:microsoft.com/office/officeart/2005/8/layout/hierarchy5"/>
    <dgm:cxn modelId="{1ED0F1E8-47CF-4E95-BAE8-1D4ACEDF97AF}" type="presParOf" srcId="{0CB4BCE4-161C-4BB1-B8F9-CBFB3BFE0A1A}" destId="{EE4167C7-9D2B-461A-B060-16634C240659}" srcOrd="5" destOrd="0" presId="urn:microsoft.com/office/officeart/2005/8/layout/hierarchy5"/>
    <dgm:cxn modelId="{2FC43DD3-11A4-42D1-A553-B1F708164891}" type="presParOf" srcId="{EE4167C7-9D2B-461A-B060-16634C240659}" destId="{5C8C473B-29E5-4369-9689-5EED0D091C72}" srcOrd="0" destOrd="0" presId="urn:microsoft.com/office/officeart/2005/8/layout/hierarchy5"/>
    <dgm:cxn modelId="{E842D2FE-CC09-4010-BD18-C0E8258EBC34}" type="presParOf" srcId="{0CB4BCE4-161C-4BB1-B8F9-CBFB3BFE0A1A}" destId="{5C0851D4-DA74-4CA8-B732-159D5298DEE7}" srcOrd="6" destOrd="0" presId="urn:microsoft.com/office/officeart/2005/8/layout/hierarchy5"/>
    <dgm:cxn modelId="{108A602E-E045-4B1F-8CF9-853726D9653C}" type="presParOf" srcId="{5C0851D4-DA74-4CA8-B732-159D5298DEE7}" destId="{3F00BA9F-6C33-4F50-A8F1-655755C12EE3}" srcOrd="0" destOrd="0" presId="urn:microsoft.com/office/officeart/2005/8/layout/hierarchy5"/>
    <dgm:cxn modelId="{16E96208-5D73-460A-B06B-82E0F7477A26}" type="presParOf" srcId="{5C0851D4-DA74-4CA8-B732-159D5298DEE7}" destId="{59F190C2-45AB-4208-925D-494322C19C0E}"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5A433E0-31DA-4511-9D1E-FC333B8D2FD5}"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83327732-2A39-42C4-B2A7-B7B560F65ACE}">
      <dgm:prSet phldrT="[Text]" custT="1"/>
      <dgm:spPr/>
      <dgm:t>
        <a:bodyPr/>
        <a:lstStyle/>
        <a:p>
          <a:r>
            <a:rPr lang="en-US" sz="2400" dirty="0"/>
            <a:t>Deliverable expected – Planning phase</a:t>
          </a:r>
        </a:p>
      </dgm:t>
    </dgm:pt>
    <dgm:pt modelId="{389EB728-5614-4B70-A519-083D512D1C8A}" type="parTrans" cxnId="{321E34CC-421D-4688-A566-D8056157AED8}">
      <dgm:prSet/>
      <dgm:spPr/>
      <dgm:t>
        <a:bodyPr/>
        <a:lstStyle/>
        <a:p>
          <a:endParaRPr lang="en-US"/>
        </a:p>
      </dgm:t>
    </dgm:pt>
    <dgm:pt modelId="{63D877F4-0274-4142-BCF3-3A274D6288FC}" type="sibTrans" cxnId="{321E34CC-421D-4688-A566-D8056157AED8}">
      <dgm:prSet/>
      <dgm:spPr/>
      <dgm:t>
        <a:bodyPr/>
        <a:lstStyle/>
        <a:p>
          <a:endParaRPr lang="en-US"/>
        </a:p>
      </dgm:t>
    </dgm:pt>
    <dgm:pt modelId="{F02CEF00-8CF0-400B-9721-FE45BD89FE1D}">
      <dgm:prSet phldrT="[Text]" custT="1"/>
      <dgm:spPr/>
      <dgm:t>
        <a:bodyPr/>
        <a:lstStyle/>
        <a:p>
          <a:r>
            <a:rPr lang="en-US" sz="1800" dirty="0"/>
            <a:t>Project management plan</a:t>
          </a:r>
          <a:endParaRPr lang="en-US" sz="1600" dirty="0"/>
        </a:p>
      </dgm:t>
    </dgm:pt>
    <dgm:pt modelId="{E6F5509A-C8FD-4525-BB66-8FEE35A6F6BD}" type="parTrans" cxnId="{EBA5628A-B82B-499F-9B44-A455717645E8}">
      <dgm:prSet/>
      <dgm:spPr/>
      <dgm:t>
        <a:bodyPr/>
        <a:lstStyle/>
        <a:p>
          <a:endParaRPr lang="en-US"/>
        </a:p>
      </dgm:t>
    </dgm:pt>
    <dgm:pt modelId="{5B01D7FF-7BE0-4D59-9B05-1C8F59E106C2}" type="sibTrans" cxnId="{EBA5628A-B82B-499F-9B44-A455717645E8}">
      <dgm:prSet/>
      <dgm:spPr/>
      <dgm:t>
        <a:bodyPr/>
        <a:lstStyle/>
        <a:p>
          <a:endParaRPr lang="en-US"/>
        </a:p>
      </dgm:t>
    </dgm:pt>
    <dgm:pt modelId="{EFD2761D-9C5E-4B02-BC2F-DE44D6B70C40}">
      <dgm:prSet phldrT="[Text]"/>
      <dgm:spPr/>
      <dgm:t>
        <a:bodyPr/>
        <a:lstStyle/>
        <a:p>
          <a:r>
            <a:rPr lang="en-US" sz="2600" dirty="0"/>
            <a:t>Product service or result delivered – Build phase</a:t>
          </a:r>
        </a:p>
      </dgm:t>
    </dgm:pt>
    <dgm:pt modelId="{434438F3-1F9C-437D-886D-4D7E5771A635}" type="parTrans" cxnId="{32D9DE1F-73C3-4A19-BC67-E48528D837FF}">
      <dgm:prSet/>
      <dgm:spPr/>
      <dgm:t>
        <a:bodyPr/>
        <a:lstStyle/>
        <a:p>
          <a:endParaRPr lang="en-US"/>
        </a:p>
      </dgm:t>
    </dgm:pt>
    <dgm:pt modelId="{70914018-B94C-4F0A-8EEE-1D8BAD0388C7}" type="sibTrans" cxnId="{32D9DE1F-73C3-4A19-BC67-E48528D837FF}">
      <dgm:prSet/>
      <dgm:spPr/>
      <dgm:t>
        <a:bodyPr/>
        <a:lstStyle/>
        <a:p>
          <a:endParaRPr lang="en-US"/>
        </a:p>
      </dgm:t>
    </dgm:pt>
    <dgm:pt modelId="{0E086D29-7E31-4FC1-AE24-A229BC3D39D5}">
      <dgm:prSet phldrT="[Text]"/>
      <dgm:spPr/>
      <dgm:t>
        <a:bodyPr/>
        <a:lstStyle/>
        <a:p>
          <a:r>
            <a:rPr lang="en-US" sz="2000" dirty="0"/>
            <a:t>Verified deliverables</a:t>
          </a:r>
        </a:p>
      </dgm:t>
    </dgm:pt>
    <dgm:pt modelId="{583E22D3-7B71-4BE3-831D-7BBFECF0A833}" type="parTrans" cxnId="{CAD2D794-16D8-4D89-B058-75F239E2CB26}">
      <dgm:prSet/>
      <dgm:spPr/>
      <dgm:t>
        <a:bodyPr/>
        <a:lstStyle/>
        <a:p>
          <a:endParaRPr lang="en-US"/>
        </a:p>
      </dgm:t>
    </dgm:pt>
    <dgm:pt modelId="{E2B2127F-E805-47DF-9A33-E79DF8F5B08B}" type="sibTrans" cxnId="{CAD2D794-16D8-4D89-B058-75F239E2CB26}">
      <dgm:prSet/>
      <dgm:spPr/>
      <dgm:t>
        <a:bodyPr/>
        <a:lstStyle/>
        <a:p>
          <a:endParaRPr lang="en-US"/>
        </a:p>
      </dgm:t>
    </dgm:pt>
    <dgm:pt modelId="{11961C78-025B-46E1-A94D-9AB35284B67E}">
      <dgm:prSet phldrT="[Text]"/>
      <dgm:spPr/>
      <dgm:t>
        <a:bodyPr/>
        <a:lstStyle/>
        <a:p>
          <a:r>
            <a:rPr lang="en-US" sz="2000" dirty="0"/>
            <a:t>Work performance data</a:t>
          </a:r>
        </a:p>
      </dgm:t>
    </dgm:pt>
    <dgm:pt modelId="{75CD458B-102D-4D64-9FFC-5EB43230EF4B}" type="parTrans" cxnId="{FDBBBEF7-475B-4B6F-972A-C01CB69F3CFE}">
      <dgm:prSet/>
      <dgm:spPr/>
      <dgm:t>
        <a:bodyPr/>
        <a:lstStyle/>
        <a:p>
          <a:endParaRPr lang="en-US"/>
        </a:p>
      </dgm:t>
    </dgm:pt>
    <dgm:pt modelId="{788BA588-BE1F-4AB3-8AE1-985C9CEDDF04}" type="sibTrans" cxnId="{FDBBBEF7-475B-4B6F-972A-C01CB69F3CFE}">
      <dgm:prSet/>
      <dgm:spPr/>
      <dgm:t>
        <a:bodyPr/>
        <a:lstStyle/>
        <a:p>
          <a:endParaRPr lang="en-US"/>
        </a:p>
      </dgm:t>
    </dgm:pt>
    <dgm:pt modelId="{65B60CB2-BD5C-4998-8C71-C0D0921485EF}">
      <dgm:prSet phldrT="[Text]" custT="1"/>
      <dgm:spPr/>
      <dgm:t>
        <a:bodyPr/>
        <a:lstStyle/>
        <a:p>
          <a:r>
            <a:rPr lang="en-US" sz="1800" dirty="0"/>
            <a:t>Requirement documentation</a:t>
          </a:r>
          <a:endParaRPr lang="en-US" sz="1600" dirty="0"/>
        </a:p>
      </dgm:t>
    </dgm:pt>
    <dgm:pt modelId="{AADC6CDE-8EB3-449E-8A6F-43E84BDCC4B9}" type="parTrans" cxnId="{3B9D4213-1699-4873-9835-818C338FBFC2}">
      <dgm:prSet/>
      <dgm:spPr/>
      <dgm:t>
        <a:bodyPr/>
        <a:lstStyle/>
        <a:p>
          <a:endParaRPr lang="en-US"/>
        </a:p>
      </dgm:t>
    </dgm:pt>
    <dgm:pt modelId="{ACB9C410-E5B3-4168-BD22-8382959754B3}" type="sibTrans" cxnId="{3B9D4213-1699-4873-9835-818C338FBFC2}">
      <dgm:prSet/>
      <dgm:spPr/>
      <dgm:t>
        <a:bodyPr/>
        <a:lstStyle/>
        <a:p>
          <a:endParaRPr lang="en-US"/>
        </a:p>
      </dgm:t>
    </dgm:pt>
    <dgm:pt modelId="{04A8E5E5-6D2D-47B4-894C-A89582789D95}">
      <dgm:prSet phldrT="[Text]" custT="1"/>
      <dgm:spPr/>
      <dgm:t>
        <a:bodyPr/>
        <a:lstStyle/>
        <a:p>
          <a:r>
            <a:rPr lang="en-US" sz="1800" dirty="0"/>
            <a:t>Req. Traceability matrix</a:t>
          </a:r>
        </a:p>
      </dgm:t>
    </dgm:pt>
    <dgm:pt modelId="{9DB5F862-5D6B-40BF-B3DB-EA130B52F4A9}" type="parTrans" cxnId="{49BBE932-FACD-49D2-B0FC-1FDA82D1E3A7}">
      <dgm:prSet/>
      <dgm:spPr/>
      <dgm:t>
        <a:bodyPr/>
        <a:lstStyle/>
        <a:p>
          <a:endParaRPr lang="en-US"/>
        </a:p>
      </dgm:t>
    </dgm:pt>
    <dgm:pt modelId="{1BB642EF-19A9-4C53-A21D-8D722E7BAB70}" type="sibTrans" cxnId="{49BBE932-FACD-49D2-B0FC-1FDA82D1E3A7}">
      <dgm:prSet/>
      <dgm:spPr/>
      <dgm:t>
        <a:bodyPr/>
        <a:lstStyle/>
        <a:p>
          <a:endParaRPr lang="en-US"/>
        </a:p>
      </dgm:t>
    </dgm:pt>
    <dgm:pt modelId="{9F2DB166-5AEA-4A3F-9A6B-278956271EE2}">
      <dgm:prSet phldrT="[Text]"/>
      <dgm:spPr/>
      <dgm:t>
        <a:bodyPr/>
        <a:lstStyle/>
        <a:p>
          <a:r>
            <a:rPr lang="en-US" sz="1600" dirty="0"/>
            <a:t>Scope plan</a:t>
          </a:r>
        </a:p>
      </dgm:t>
    </dgm:pt>
    <dgm:pt modelId="{ED9BC9A9-B3F8-4C9B-BE3E-83CBC2008D92}" type="parTrans" cxnId="{18D524F6-84FC-4DEF-8847-4557B3752451}">
      <dgm:prSet/>
      <dgm:spPr/>
      <dgm:t>
        <a:bodyPr/>
        <a:lstStyle/>
        <a:p>
          <a:endParaRPr lang="en-US"/>
        </a:p>
      </dgm:t>
    </dgm:pt>
    <dgm:pt modelId="{1F77A568-2E37-4BA5-9836-65D282F90F0D}" type="sibTrans" cxnId="{18D524F6-84FC-4DEF-8847-4557B3752451}">
      <dgm:prSet/>
      <dgm:spPr/>
      <dgm:t>
        <a:bodyPr/>
        <a:lstStyle/>
        <a:p>
          <a:endParaRPr lang="en-US"/>
        </a:p>
      </dgm:t>
    </dgm:pt>
    <dgm:pt modelId="{68E402F5-F922-437F-A31E-EB61E9604C8E}">
      <dgm:prSet phldrT="[Text]"/>
      <dgm:spPr/>
      <dgm:t>
        <a:bodyPr/>
        <a:lstStyle/>
        <a:p>
          <a:r>
            <a:rPr lang="en-US" sz="1600" dirty="0"/>
            <a:t>Scope baseline</a:t>
          </a:r>
        </a:p>
      </dgm:t>
    </dgm:pt>
    <dgm:pt modelId="{1FA73EA3-B0B1-42A6-BF39-27E34E8D14D3}" type="parTrans" cxnId="{A70309A8-D426-4BF0-BD7B-AB3DADFF84F4}">
      <dgm:prSet/>
      <dgm:spPr/>
      <dgm:t>
        <a:bodyPr/>
        <a:lstStyle/>
        <a:p>
          <a:endParaRPr lang="en-US"/>
        </a:p>
      </dgm:t>
    </dgm:pt>
    <dgm:pt modelId="{4410CE9B-FB3B-41A1-9A83-B40F846DF3E9}" type="sibTrans" cxnId="{A70309A8-D426-4BF0-BD7B-AB3DADFF84F4}">
      <dgm:prSet/>
      <dgm:spPr/>
      <dgm:t>
        <a:bodyPr/>
        <a:lstStyle/>
        <a:p>
          <a:endParaRPr lang="en-US"/>
        </a:p>
      </dgm:t>
    </dgm:pt>
    <dgm:pt modelId="{E932CCED-5515-4ECC-B24C-B86CD4A2B238}">
      <dgm:prSet phldrT="[Text]"/>
      <dgm:spPr/>
      <dgm:t>
        <a:bodyPr/>
        <a:lstStyle/>
        <a:p>
          <a:r>
            <a:rPr lang="en-US" sz="1600" dirty="0"/>
            <a:t>Requirements</a:t>
          </a:r>
        </a:p>
      </dgm:t>
    </dgm:pt>
    <dgm:pt modelId="{E8428C44-5F84-4CBB-8AA2-73AE8BFD4C75}" type="parTrans" cxnId="{8B53F629-FC0D-431B-B3B3-E22AA1D37465}">
      <dgm:prSet/>
      <dgm:spPr/>
      <dgm:t>
        <a:bodyPr/>
        <a:lstStyle/>
        <a:p>
          <a:endParaRPr lang="en-US"/>
        </a:p>
      </dgm:t>
    </dgm:pt>
    <dgm:pt modelId="{76B31661-21CE-4FC2-A8C0-266FAC355AD4}" type="sibTrans" cxnId="{8B53F629-FC0D-431B-B3B3-E22AA1D37465}">
      <dgm:prSet/>
      <dgm:spPr/>
      <dgm:t>
        <a:bodyPr/>
        <a:lstStyle/>
        <a:p>
          <a:endParaRPr lang="en-US"/>
        </a:p>
      </dgm:t>
    </dgm:pt>
    <dgm:pt modelId="{E40097DF-808E-4C21-9B85-D6CFDC3D9CDD}">
      <dgm:prSet phldrT="[Text]"/>
      <dgm:spPr/>
      <dgm:t>
        <a:bodyPr/>
        <a:lstStyle/>
        <a:p>
          <a:r>
            <a:rPr lang="en-US" sz="1600" dirty="0"/>
            <a:t>Acceptance criteria’s</a:t>
          </a:r>
        </a:p>
      </dgm:t>
    </dgm:pt>
    <dgm:pt modelId="{CD420046-7EFD-48B4-8FC2-D5D564024B0A}" type="parTrans" cxnId="{0028B058-8AD8-4151-A751-CA8A65CD725A}">
      <dgm:prSet/>
      <dgm:spPr/>
      <dgm:t>
        <a:bodyPr/>
        <a:lstStyle/>
        <a:p>
          <a:endParaRPr lang="en-US"/>
        </a:p>
      </dgm:t>
    </dgm:pt>
    <dgm:pt modelId="{B6E67DC4-9C30-4F2A-B979-1915C9F98F1E}" type="sibTrans" cxnId="{0028B058-8AD8-4151-A751-CA8A65CD725A}">
      <dgm:prSet/>
      <dgm:spPr/>
      <dgm:t>
        <a:bodyPr/>
        <a:lstStyle/>
        <a:p>
          <a:endParaRPr lang="en-US"/>
        </a:p>
      </dgm:t>
    </dgm:pt>
    <dgm:pt modelId="{7E199B4B-1050-4E36-884E-3BCE69C74099}">
      <dgm:prSet phldrT="[Text]" custT="1"/>
      <dgm:spPr/>
      <dgm:t>
        <a:bodyPr/>
        <a:lstStyle/>
        <a:p>
          <a:r>
            <a:rPr lang="en-US" sz="1800" dirty="0"/>
            <a:t>Control Quality</a:t>
          </a:r>
        </a:p>
      </dgm:t>
    </dgm:pt>
    <dgm:pt modelId="{878A18DB-519A-449B-AB17-96C1A49E75DB}" type="parTrans" cxnId="{8B778B2F-DF1E-4A11-8DC7-34D866CBF2CB}">
      <dgm:prSet/>
      <dgm:spPr/>
      <dgm:t>
        <a:bodyPr/>
        <a:lstStyle/>
        <a:p>
          <a:endParaRPr lang="en-US"/>
        </a:p>
      </dgm:t>
    </dgm:pt>
    <dgm:pt modelId="{DF9EAD9B-B73F-43E4-AB2C-86EE63884C4A}" type="sibTrans" cxnId="{8B778B2F-DF1E-4A11-8DC7-34D866CBF2CB}">
      <dgm:prSet/>
      <dgm:spPr/>
      <dgm:t>
        <a:bodyPr/>
        <a:lstStyle/>
        <a:p>
          <a:endParaRPr lang="en-US"/>
        </a:p>
      </dgm:t>
    </dgm:pt>
    <dgm:pt modelId="{37D788DE-58D0-4A02-B6C1-7E4379D0A338}">
      <dgm:prSet phldrT="[Text]" custT="1"/>
      <dgm:spPr/>
      <dgm:t>
        <a:bodyPr/>
        <a:lstStyle/>
        <a:p>
          <a:r>
            <a:rPr lang="en-US" sz="1800" dirty="0"/>
            <a:t>Ready for approval</a:t>
          </a:r>
          <a:endParaRPr lang="en-US" sz="2000" dirty="0"/>
        </a:p>
      </dgm:t>
    </dgm:pt>
    <dgm:pt modelId="{E0CD1CFD-277D-47A3-A9DE-A825A93E90E3}" type="parTrans" cxnId="{6CD1FB34-4CED-4346-9900-AED1043B2126}">
      <dgm:prSet/>
      <dgm:spPr/>
      <dgm:t>
        <a:bodyPr/>
        <a:lstStyle/>
        <a:p>
          <a:endParaRPr lang="en-US"/>
        </a:p>
      </dgm:t>
    </dgm:pt>
    <dgm:pt modelId="{0CB94E31-3775-4332-A918-EF195B508752}" type="sibTrans" cxnId="{6CD1FB34-4CED-4346-9900-AED1043B2126}">
      <dgm:prSet/>
      <dgm:spPr/>
      <dgm:t>
        <a:bodyPr/>
        <a:lstStyle/>
        <a:p>
          <a:endParaRPr lang="en-US"/>
        </a:p>
      </dgm:t>
    </dgm:pt>
    <dgm:pt modelId="{B2C24FA2-2CA9-451A-BC2A-5436A2CEDA64}">
      <dgm:prSet phldrT="[Text]" custT="1"/>
      <dgm:spPr/>
      <dgm:t>
        <a:bodyPr/>
        <a:lstStyle/>
        <a:p>
          <a:r>
            <a:rPr lang="en-US" sz="1800" dirty="0"/>
            <a:t>Non-conformance details</a:t>
          </a:r>
          <a:endParaRPr lang="en-US" sz="2000" dirty="0"/>
        </a:p>
      </dgm:t>
    </dgm:pt>
    <dgm:pt modelId="{68367E14-CCD5-4778-8B45-C3C35C6C00C2}" type="parTrans" cxnId="{AAA1EB2D-F7F4-48D5-B8E6-80FE5BDEAE52}">
      <dgm:prSet/>
      <dgm:spPr/>
      <dgm:t>
        <a:bodyPr/>
        <a:lstStyle/>
        <a:p>
          <a:endParaRPr lang="en-US"/>
        </a:p>
      </dgm:t>
    </dgm:pt>
    <dgm:pt modelId="{411A8E25-C854-43EA-9E1C-2BD938313E2B}" type="sibTrans" cxnId="{AAA1EB2D-F7F4-48D5-B8E6-80FE5BDEAE52}">
      <dgm:prSet/>
      <dgm:spPr/>
      <dgm:t>
        <a:bodyPr/>
        <a:lstStyle/>
        <a:p>
          <a:endParaRPr lang="en-US"/>
        </a:p>
      </dgm:t>
    </dgm:pt>
    <dgm:pt modelId="{3CD72C08-A8EC-4049-A689-9F4BACCD4D85}" type="pres">
      <dgm:prSet presAssocID="{45A433E0-31DA-4511-9D1E-FC333B8D2FD5}" presName="Name0" presStyleCnt="0">
        <dgm:presLayoutVars>
          <dgm:dir/>
          <dgm:resizeHandles val="exact"/>
        </dgm:presLayoutVars>
      </dgm:prSet>
      <dgm:spPr/>
    </dgm:pt>
    <dgm:pt modelId="{73596726-0D5D-49EE-AA5B-54EB51B193CC}" type="pres">
      <dgm:prSet presAssocID="{83327732-2A39-42C4-B2A7-B7B560F65ACE}" presName="node" presStyleLbl="node1" presStyleIdx="0" presStyleCnt="2">
        <dgm:presLayoutVars>
          <dgm:bulletEnabled val="1"/>
        </dgm:presLayoutVars>
      </dgm:prSet>
      <dgm:spPr/>
    </dgm:pt>
    <dgm:pt modelId="{7AB64CC7-EF83-4B22-A9E7-87C65066ACF2}" type="pres">
      <dgm:prSet presAssocID="{63D877F4-0274-4142-BCF3-3A274D6288FC}" presName="sibTrans" presStyleCnt="0"/>
      <dgm:spPr/>
    </dgm:pt>
    <dgm:pt modelId="{591D9973-4BB5-448B-936A-76ABA26E8C08}" type="pres">
      <dgm:prSet presAssocID="{EFD2761D-9C5E-4B02-BC2F-DE44D6B70C40}" presName="node" presStyleLbl="node1" presStyleIdx="1" presStyleCnt="2">
        <dgm:presLayoutVars>
          <dgm:bulletEnabled val="1"/>
        </dgm:presLayoutVars>
      </dgm:prSet>
      <dgm:spPr/>
    </dgm:pt>
  </dgm:ptLst>
  <dgm:cxnLst>
    <dgm:cxn modelId="{7E37470E-14AC-4D63-B52A-C852A2980EF8}" type="presOf" srcId="{45A433E0-31DA-4511-9D1E-FC333B8D2FD5}" destId="{3CD72C08-A8EC-4049-A689-9F4BACCD4D85}" srcOrd="0" destOrd="0" presId="urn:microsoft.com/office/officeart/2005/8/layout/hList6"/>
    <dgm:cxn modelId="{BB7EE510-14EF-43BE-BC0D-ACE94915E0D8}" type="presOf" srcId="{F02CEF00-8CF0-400B-9721-FE45BD89FE1D}" destId="{73596726-0D5D-49EE-AA5B-54EB51B193CC}" srcOrd="0" destOrd="1" presId="urn:microsoft.com/office/officeart/2005/8/layout/hList6"/>
    <dgm:cxn modelId="{6CE4E710-5099-450F-9F2C-D3631802D8CF}" type="presOf" srcId="{68E402F5-F922-437F-A31E-EB61E9604C8E}" destId="{73596726-0D5D-49EE-AA5B-54EB51B193CC}" srcOrd="0" destOrd="3" presId="urn:microsoft.com/office/officeart/2005/8/layout/hList6"/>
    <dgm:cxn modelId="{23F0AC12-E4BD-4AB4-9838-BA2C14475A4F}" type="presOf" srcId="{11961C78-025B-46E1-A94D-9AB35284B67E}" destId="{591D9973-4BB5-448B-936A-76ABA26E8C08}" srcOrd="0" destOrd="4" presId="urn:microsoft.com/office/officeart/2005/8/layout/hList6"/>
    <dgm:cxn modelId="{3B9D4213-1699-4873-9835-818C338FBFC2}" srcId="{83327732-2A39-42C4-B2A7-B7B560F65ACE}" destId="{65B60CB2-BD5C-4998-8C71-C0D0921485EF}" srcOrd="1" destOrd="0" parTransId="{AADC6CDE-8EB3-449E-8A6F-43E84BDCC4B9}" sibTransId="{ACB9C410-E5B3-4168-BD22-8382959754B3}"/>
    <dgm:cxn modelId="{32D9DE1F-73C3-4A19-BC67-E48528D837FF}" srcId="{45A433E0-31DA-4511-9D1E-FC333B8D2FD5}" destId="{EFD2761D-9C5E-4B02-BC2F-DE44D6B70C40}" srcOrd="1" destOrd="0" parTransId="{434438F3-1F9C-437D-886D-4D7E5771A635}" sibTransId="{70914018-B94C-4F0A-8EEE-1D8BAD0388C7}"/>
    <dgm:cxn modelId="{8B53F629-FC0D-431B-B3B3-E22AA1D37465}" srcId="{65B60CB2-BD5C-4998-8C71-C0D0921485EF}" destId="{E932CCED-5515-4ECC-B24C-B86CD4A2B238}" srcOrd="0" destOrd="0" parTransId="{E8428C44-5F84-4CBB-8AA2-73AE8BFD4C75}" sibTransId="{76B31661-21CE-4FC2-A8C0-266FAC355AD4}"/>
    <dgm:cxn modelId="{AAA1EB2D-F7F4-48D5-B8E6-80FE5BDEAE52}" srcId="{11961C78-025B-46E1-A94D-9AB35284B67E}" destId="{B2C24FA2-2CA9-451A-BC2A-5436A2CEDA64}" srcOrd="0" destOrd="0" parTransId="{68367E14-CCD5-4778-8B45-C3C35C6C00C2}" sibTransId="{411A8E25-C854-43EA-9E1C-2BD938313E2B}"/>
    <dgm:cxn modelId="{8B778B2F-DF1E-4A11-8DC7-34D866CBF2CB}" srcId="{0E086D29-7E31-4FC1-AE24-A229BC3D39D5}" destId="{7E199B4B-1050-4E36-884E-3BCE69C74099}" srcOrd="0" destOrd="0" parTransId="{878A18DB-519A-449B-AB17-96C1A49E75DB}" sibTransId="{DF9EAD9B-B73F-43E4-AB2C-86EE63884C4A}"/>
    <dgm:cxn modelId="{49BBE932-FACD-49D2-B0FC-1FDA82D1E3A7}" srcId="{83327732-2A39-42C4-B2A7-B7B560F65ACE}" destId="{04A8E5E5-6D2D-47B4-894C-A89582789D95}" srcOrd="2" destOrd="0" parTransId="{9DB5F862-5D6B-40BF-B3DB-EA130B52F4A9}" sibTransId="{1BB642EF-19A9-4C53-A21D-8D722E7BAB70}"/>
    <dgm:cxn modelId="{6CD1FB34-4CED-4346-9900-AED1043B2126}" srcId="{0E086D29-7E31-4FC1-AE24-A229BC3D39D5}" destId="{37D788DE-58D0-4A02-B6C1-7E4379D0A338}" srcOrd="1" destOrd="0" parTransId="{E0CD1CFD-277D-47A3-A9DE-A825A93E90E3}" sibTransId="{0CB94E31-3775-4332-A918-EF195B508752}"/>
    <dgm:cxn modelId="{012D3F54-9A90-433B-8F22-95DBF01E5786}" type="presOf" srcId="{9F2DB166-5AEA-4A3F-9A6B-278956271EE2}" destId="{73596726-0D5D-49EE-AA5B-54EB51B193CC}" srcOrd="0" destOrd="2" presId="urn:microsoft.com/office/officeart/2005/8/layout/hList6"/>
    <dgm:cxn modelId="{0028B058-8AD8-4151-A751-CA8A65CD725A}" srcId="{65B60CB2-BD5C-4998-8C71-C0D0921485EF}" destId="{E40097DF-808E-4C21-9B85-D6CFDC3D9CDD}" srcOrd="1" destOrd="0" parTransId="{CD420046-7EFD-48B4-8FC2-D5D564024B0A}" sibTransId="{B6E67DC4-9C30-4F2A-B979-1915C9F98F1E}"/>
    <dgm:cxn modelId="{3FED3C76-8983-4122-BF55-9D6545818D8F}" type="presOf" srcId="{7E199B4B-1050-4E36-884E-3BCE69C74099}" destId="{591D9973-4BB5-448B-936A-76ABA26E8C08}" srcOrd="0" destOrd="2" presId="urn:microsoft.com/office/officeart/2005/8/layout/hList6"/>
    <dgm:cxn modelId="{A6E65576-A14A-4A3E-8645-239937795A64}" type="presOf" srcId="{37D788DE-58D0-4A02-B6C1-7E4379D0A338}" destId="{591D9973-4BB5-448B-936A-76ABA26E8C08}" srcOrd="0" destOrd="3" presId="urn:microsoft.com/office/officeart/2005/8/layout/hList6"/>
    <dgm:cxn modelId="{A235F67D-1500-4CBD-A173-4A6102BD0F58}" type="presOf" srcId="{04A8E5E5-6D2D-47B4-894C-A89582789D95}" destId="{73596726-0D5D-49EE-AA5B-54EB51B193CC}" srcOrd="0" destOrd="7" presId="urn:microsoft.com/office/officeart/2005/8/layout/hList6"/>
    <dgm:cxn modelId="{FD933780-95EB-46DE-9591-4BE52DFABBDF}" type="presOf" srcId="{B2C24FA2-2CA9-451A-BC2A-5436A2CEDA64}" destId="{591D9973-4BB5-448B-936A-76ABA26E8C08}" srcOrd="0" destOrd="5" presId="urn:microsoft.com/office/officeart/2005/8/layout/hList6"/>
    <dgm:cxn modelId="{BF53AA86-0AD5-4712-8752-FB733A416310}" type="presOf" srcId="{EFD2761D-9C5E-4B02-BC2F-DE44D6B70C40}" destId="{591D9973-4BB5-448B-936A-76ABA26E8C08}" srcOrd="0" destOrd="0" presId="urn:microsoft.com/office/officeart/2005/8/layout/hList6"/>
    <dgm:cxn modelId="{EBA5628A-B82B-499F-9B44-A455717645E8}" srcId="{83327732-2A39-42C4-B2A7-B7B560F65ACE}" destId="{F02CEF00-8CF0-400B-9721-FE45BD89FE1D}" srcOrd="0" destOrd="0" parTransId="{E6F5509A-C8FD-4525-BB66-8FEE35A6F6BD}" sibTransId="{5B01D7FF-7BE0-4D59-9B05-1C8F59E106C2}"/>
    <dgm:cxn modelId="{CAD2D794-16D8-4D89-B058-75F239E2CB26}" srcId="{EFD2761D-9C5E-4B02-BC2F-DE44D6B70C40}" destId="{0E086D29-7E31-4FC1-AE24-A229BC3D39D5}" srcOrd="0" destOrd="0" parTransId="{583E22D3-7B71-4BE3-831D-7BBFECF0A833}" sibTransId="{E2B2127F-E805-47DF-9A33-E79DF8F5B08B}"/>
    <dgm:cxn modelId="{D160389B-40C5-4B59-92AC-5AE4FEFD8E48}" type="presOf" srcId="{0E086D29-7E31-4FC1-AE24-A229BC3D39D5}" destId="{591D9973-4BB5-448B-936A-76ABA26E8C08}" srcOrd="0" destOrd="1" presId="urn:microsoft.com/office/officeart/2005/8/layout/hList6"/>
    <dgm:cxn modelId="{43F0A69B-A338-41AC-B199-915D9340E3FF}" type="presOf" srcId="{65B60CB2-BD5C-4998-8C71-C0D0921485EF}" destId="{73596726-0D5D-49EE-AA5B-54EB51B193CC}" srcOrd="0" destOrd="4" presId="urn:microsoft.com/office/officeart/2005/8/layout/hList6"/>
    <dgm:cxn modelId="{FED11CA4-1EE1-4DE4-A601-B953B2FA7893}" type="presOf" srcId="{83327732-2A39-42C4-B2A7-B7B560F65ACE}" destId="{73596726-0D5D-49EE-AA5B-54EB51B193CC}" srcOrd="0" destOrd="0" presId="urn:microsoft.com/office/officeart/2005/8/layout/hList6"/>
    <dgm:cxn modelId="{A70309A8-D426-4BF0-BD7B-AB3DADFF84F4}" srcId="{F02CEF00-8CF0-400B-9721-FE45BD89FE1D}" destId="{68E402F5-F922-437F-A31E-EB61E9604C8E}" srcOrd="1" destOrd="0" parTransId="{1FA73EA3-B0B1-42A6-BF39-27E34E8D14D3}" sibTransId="{4410CE9B-FB3B-41A1-9A83-B40F846DF3E9}"/>
    <dgm:cxn modelId="{27E032AE-4BE7-4E84-A24B-633F89127D75}" type="presOf" srcId="{E40097DF-808E-4C21-9B85-D6CFDC3D9CDD}" destId="{73596726-0D5D-49EE-AA5B-54EB51B193CC}" srcOrd="0" destOrd="6" presId="urn:microsoft.com/office/officeart/2005/8/layout/hList6"/>
    <dgm:cxn modelId="{321E34CC-421D-4688-A566-D8056157AED8}" srcId="{45A433E0-31DA-4511-9D1E-FC333B8D2FD5}" destId="{83327732-2A39-42C4-B2A7-B7B560F65ACE}" srcOrd="0" destOrd="0" parTransId="{389EB728-5614-4B70-A519-083D512D1C8A}" sibTransId="{63D877F4-0274-4142-BCF3-3A274D6288FC}"/>
    <dgm:cxn modelId="{D1C388E1-CF02-44B3-B479-A45BF4F73147}" type="presOf" srcId="{E932CCED-5515-4ECC-B24C-B86CD4A2B238}" destId="{73596726-0D5D-49EE-AA5B-54EB51B193CC}" srcOrd="0" destOrd="5" presId="urn:microsoft.com/office/officeart/2005/8/layout/hList6"/>
    <dgm:cxn modelId="{18D524F6-84FC-4DEF-8847-4557B3752451}" srcId="{F02CEF00-8CF0-400B-9721-FE45BD89FE1D}" destId="{9F2DB166-5AEA-4A3F-9A6B-278956271EE2}" srcOrd="0" destOrd="0" parTransId="{ED9BC9A9-B3F8-4C9B-BE3E-83CBC2008D92}" sibTransId="{1F77A568-2E37-4BA5-9836-65D282F90F0D}"/>
    <dgm:cxn modelId="{FDBBBEF7-475B-4B6F-972A-C01CB69F3CFE}" srcId="{EFD2761D-9C5E-4B02-BC2F-DE44D6B70C40}" destId="{11961C78-025B-46E1-A94D-9AB35284B67E}" srcOrd="1" destOrd="0" parTransId="{75CD458B-102D-4D64-9FFC-5EB43230EF4B}" sibTransId="{788BA588-BE1F-4AB3-8AE1-985C9CEDDF04}"/>
    <dgm:cxn modelId="{FA17DDCA-CA9C-4919-B383-78AF19EBE229}" type="presParOf" srcId="{3CD72C08-A8EC-4049-A689-9F4BACCD4D85}" destId="{73596726-0D5D-49EE-AA5B-54EB51B193CC}" srcOrd="0" destOrd="0" presId="urn:microsoft.com/office/officeart/2005/8/layout/hList6"/>
    <dgm:cxn modelId="{816F974B-ED45-4028-81F9-8CCAB3E18485}" type="presParOf" srcId="{3CD72C08-A8EC-4049-A689-9F4BACCD4D85}" destId="{7AB64CC7-EF83-4B22-A9E7-87C65066ACF2}" srcOrd="1" destOrd="0" presId="urn:microsoft.com/office/officeart/2005/8/layout/hList6"/>
    <dgm:cxn modelId="{66D480F5-C1A1-4EF4-A1AA-02E5D316260B}" type="presParOf" srcId="{3CD72C08-A8EC-4049-A689-9F4BACCD4D85}" destId="{591D9973-4BB5-448B-936A-76ABA26E8C08}"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F7B5992-6A4A-4F88-92B8-19809D71F9FC}"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AF4FF522-4C31-45DC-80CC-CE375B9AB7C7}">
      <dgm:prSet phldrT="[Text]"/>
      <dgm:spPr/>
      <dgm:t>
        <a:bodyPr/>
        <a:lstStyle/>
        <a:p>
          <a:r>
            <a:rPr lang="en-US" dirty="0"/>
            <a:t>Deliverable expected vs Actual deliverable</a:t>
          </a:r>
        </a:p>
      </dgm:t>
    </dgm:pt>
    <dgm:pt modelId="{C71B47BE-CAC1-4B92-B4A0-0E158C32A7EA}" type="parTrans" cxnId="{26EAC1DF-403F-4770-8C51-A261825D135C}">
      <dgm:prSet/>
      <dgm:spPr/>
      <dgm:t>
        <a:bodyPr/>
        <a:lstStyle/>
        <a:p>
          <a:endParaRPr lang="en-US"/>
        </a:p>
      </dgm:t>
    </dgm:pt>
    <dgm:pt modelId="{DFE5EB8C-5199-4E18-8143-BF08BC68B383}" type="sibTrans" cxnId="{26EAC1DF-403F-4770-8C51-A261825D135C}">
      <dgm:prSet/>
      <dgm:spPr/>
      <dgm:t>
        <a:bodyPr/>
        <a:lstStyle/>
        <a:p>
          <a:endParaRPr lang="en-US"/>
        </a:p>
      </dgm:t>
    </dgm:pt>
    <dgm:pt modelId="{65FB7F54-E12D-472A-B6F0-9021CBE2BA7D}">
      <dgm:prSet phldrT="[Text]"/>
      <dgm:spPr/>
      <dgm:t>
        <a:bodyPr/>
        <a:lstStyle/>
        <a:p>
          <a:r>
            <a:rPr lang="en-US" dirty="0"/>
            <a:t>Customer validation</a:t>
          </a:r>
        </a:p>
      </dgm:t>
    </dgm:pt>
    <dgm:pt modelId="{EA4A59BE-DF4B-41F1-A32E-130229553F7B}" type="parTrans" cxnId="{E2EE0A82-385F-42E8-9A0E-97130B5D2261}">
      <dgm:prSet/>
      <dgm:spPr/>
      <dgm:t>
        <a:bodyPr/>
        <a:lstStyle/>
        <a:p>
          <a:endParaRPr lang="en-US"/>
        </a:p>
      </dgm:t>
    </dgm:pt>
    <dgm:pt modelId="{2F3F050B-B88F-4F40-A81D-2A8B75A094CA}" type="sibTrans" cxnId="{E2EE0A82-385F-42E8-9A0E-97130B5D2261}">
      <dgm:prSet/>
      <dgm:spPr/>
      <dgm:t>
        <a:bodyPr/>
        <a:lstStyle/>
        <a:p>
          <a:endParaRPr lang="en-US"/>
        </a:p>
      </dgm:t>
    </dgm:pt>
    <dgm:pt modelId="{A55ADA67-4B80-482C-9691-7709FC54D10C}">
      <dgm:prSet phldrT="[Text]"/>
      <dgm:spPr/>
      <dgm:t>
        <a:bodyPr/>
        <a:lstStyle/>
        <a:p>
          <a:r>
            <a:rPr lang="en-US" dirty="0"/>
            <a:t>Compare with requirements/specifications (actuals with expected)</a:t>
          </a:r>
        </a:p>
      </dgm:t>
    </dgm:pt>
    <dgm:pt modelId="{5B76B884-1216-48EE-B16A-1B9E4A5BDB9E}" type="parTrans" cxnId="{29BAAA4D-75E6-4DBF-940F-4CE69512A368}">
      <dgm:prSet/>
      <dgm:spPr/>
      <dgm:t>
        <a:bodyPr/>
        <a:lstStyle/>
        <a:p>
          <a:endParaRPr lang="en-US"/>
        </a:p>
      </dgm:t>
    </dgm:pt>
    <dgm:pt modelId="{A9731ECA-8F6D-4286-887F-B0DE3378C207}" type="sibTrans" cxnId="{29BAAA4D-75E6-4DBF-940F-4CE69512A368}">
      <dgm:prSet/>
      <dgm:spPr/>
      <dgm:t>
        <a:bodyPr/>
        <a:lstStyle/>
        <a:p>
          <a:endParaRPr lang="en-US"/>
        </a:p>
      </dgm:t>
    </dgm:pt>
    <dgm:pt modelId="{4971C441-A894-4F80-90EB-86630F930C59}">
      <dgm:prSet phldrT="[Text]"/>
      <dgm:spPr/>
      <dgm:t>
        <a:bodyPr/>
        <a:lstStyle/>
        <a:p>
          <a:r>
            <a:rPr lang="en-US" dirty="0"/>
            <a:t>Identify &amp; Document non conformance</a:t>
          </a:r>
        </a:p>
      </dgm:t>
    </dgm:pt>
    <dgm:pt modelId="{9AF700E5-9C50-45CD-A02E-E5DBAB7263FD}" type="parTrans" cxnId="{4E3776C6-BB5F-4E54-B145-3626522D6D6F}">
      <dgm:prSet/>
      <dgm:spPr/>
      <dgm:t>
        <a:bodyPr/>
        <a:lstStyle/>
        <a:p>
          <a:endParaRPr lang="en-US"/>
        </a:p>
      </dgm:t>
    </dgm:pt>
    <dgm:pt modelId="{EB91158C-7731-4B0F-9BAF-35494E0FB93C}" type="sibTrans" cxnId="{4E3776C6-BB5F-4E54-B145-3626522D6D6F}">
      <dgm:prSet/>
      <dgm:spPr/>
      <dgm:t>
        <a:bodyPr/>
        <a:lstStyle/>
        <a:p>
          <a:endParaRPr lang="en-US"/>
        </a:p>
      </dgm:t>
    </dgm:pt>
    <dgm:pt modelId="{8885A016-E0DC-4509-8825-67664831135F}" type="pres">
      <dgm:prSet presAssocID="{CF7B5992-6A4A-4F88-92B8-19809D71F9FC}" presName="outerComposite" presStyleCnt="0">
        <dgm:presLayoutVars>
          <dgm:chMax val="5"/>
          <dgm:dir/>
          <dgm:resizeHandles val="exact"/>
        </dgm:presLayoutVars>
      </dgm:prSet>
      <dgm:spPr/>
    </dgm:pt>
    <dgm:pt modelId="{284949A7-64DE-4692-98AD-7AA8FC816009}" type="pres">
      <dgm:prSet presAssocID="{CF7B5992-6A4A-4F88-92B8-19809D71F9FC}" presName="dummyMaxCanvas" presStyleCnt="0">
        <dgm:presLayoutVars/>
      </dgm:prSet>
      <dgm:spPr/>
    </dgm:pt>
    <dgm:pt modelId="{1ABB5F3A-0437-4404-9D76-4F65DCF2D37E}" type="pres">
      <dgm:prSet presAssocID="{CF7B5992-6A4A-4F88-92B8-19809D71F9FC}" presName="FourNodes_1" presStyleLbl="node1" presStyleIdx="0" presStyleCnt="4">
        <dgm:presLayoutVars>
          <dgm:bulletEnabled val="1"/>
        </dgm:presLayoutVars>
      </dgm:prSet>
      <dgm:spPr/>
    </dgm:pt>
    <dgm:pt modelId="{663A4F1A-C4B3-4357-9ABC-EE3F509635B5}" type="pres">
      <dgm:prSet presAssocID="{CF7B5992-6A4A-4F88-92B8-19809D71F9FC}" presName="FourNodes_2" presStyleLbl="node1" presStyleIdx="1" presStyleCnt="4">
        <dgm:presLayoutVars>
          <dgm:bulletEnabled val="1"/>
        </dgm:presLayoutVars>
      </dgm:prSet>
      <dgm:spPr/>
    </dgm:pt>
    <dgm:pt modelId="{4D26640C-5414-4765-A1B4-E02294817BA5}" type="pres">
      <dgm:prSet presAssocID="{CF7B5992-6A4A-4F88-92B8-19809D71F9FC}" presName="FourNodes_3" presStyleLbl="node1" presStyleIdx="2" presStyleCnt="4">
        <dgm:presLayoutVars>
          <dgm:bulletEnabled val="1"/>
        </dgm:presLayoutVars>
      </dgm:prSet>
      <dgm:spPr/>
    </dgm:pt>
    <dgm:pt modelId="{F9E198B2-E5AA-460F-977A-D6D67C0E9519}" type="pres">
      <dgm:prSet presAssocID="{CF7B5992-6A4A-4F88-92B8-19809D71F9FC}" presName="FourNodes_4" presStyleLbl="node1" presStyleIdx="3" presStyleCnt="4">
        <dgm:presLayoutVars>
          <dgm:bulletEnabled val="1"/>
        </dgm:presLayoutVars>
      </dgm:prSet>
      <dgm:spPr/>
    </dgm:pt>
    <dgm:pt modelId="{C5B28B16-828E-4641-A864-FF1F8C110317}" type="pres">
      <dgm:prSet presAssocID="{CF7B5992-6A4A-4F88-92B8-19809D71F9FC}" presName="FourConn_1-2" presStyleLbl="fgAccFollowNode1" presStyleIdx="0" presStyleCnt="3">
        <dgm:presLayoutVars>
          <dgm:bulletEnabled val="1"/>
        </dgm:presLayoutVars>
      </dgm:prSet>
      <dgm:spPr/>
    </dgm:pt>
    <dgm:pt modelId="{2ECADF8B-E713-4D78-AF9F-4961684DF63A}" type="pres">
      <dgm:prSet presAssocID="{CF7B5992-6A4A-4F88-92B8-19809D71F9FC}" presName="FourConn_2-3" presStyleLbl="fgAccFollowNode1" presStyleIdx="1" presStyleCnt="3">
        <dgm:presLayoutVars>
          <dgm:bulletEnabled val="1"/>
        </dgm:presLayoutVars>
      </dgm:prSet>
      <dgm:spPr/>
    </dgm:pt>
    <dgm:pt modelId="{C4FCF301-724C-4978-B7DD-DBE1A1FF47A0}" type="pres">
      <dgm:prSet presAssocID="{CF7B5992-6A4A-4F88-92B8-19809D71F9FC}" presName="FourConn_3-4" presStyleLbl="fgAccFollowNode1" presStyleIdx="2" presStyleCnt="3">
        <dgm:presLayoutVars>
          <dgm:bulletEnabled val="1"/>
        </dgm:presLayoutVars>
      </dgm:prSet>
      <dgm:spPr/>
    </dgm:pt>
    <dgm:pt modelId="{798CED27-F7A2-45D6-9A3E-082EC441064B}" type="pres">
      <dgm:prSet presAssocID="{CF7B5992-6A4A-4F88-92B8-19809D71F9FC}" presName="FourNodes_1_text" presStyleLbl="node1" presStyleIdx="3" presStyleCnt="4">
        <dgm:presLayoutVars>
          <dgm:bulletEnabled val="1"/>
        </dgm:presLayoutVars>
      </dgm:prSet>
      <dgm:spPr/>
    </dgm:pt>
    <dgm:pt modelId="{C6E9DC22-8017-474C-AEAC-6A3A2345B466}" type="pres">
      <dgm:prSet presAssocID="{CF7B5992-6A4A-4F88-92B8-19809D71F9FC}" presName="FourNodes_2_text" presStyleLbl="node1" presStyleIdx="3" presStyleCnt="4">
        <dgm:presLayoutVars>
          <dgm:bulletEnabled val="1"/>
        </dgm:presLayoutVars>
      </dgm:prSet>
      <dgm:spPr/>
    </dgm:pt>
    <dgm:pt modelId="{65B0979D-5B0F-45AD-B4F1-1C812919EEE5}" type="pres">
      <dgm:prSet presAssocID="{CF7B5992-6A4A-4F88-92B8-19809D71F9FC}" presName="FourNodes_3_text" presStyleLbl="node1" presStyleIdx="3" presStyleCnt="4">
        <dgm:presLayoutVars>
          <dgm:bulletEnabled val="1"/>
        </dgm:presLayoutVars>
      </dgm:prSet>
      <dgm:spPr/>
    </dgm:pt>
    <dgm:pt modelId="{1D20C65A-177E-455B-B206-321442AF68DB}" type="pres">
      <dgm:prSet presAssocID="{CF7B5992-6A4A-4F88-92B8-19809D71F9FC}" presName="FourNodes_4_text" presStyleLbl="node1" presStyleIdx="3" presStyleCnt="4">
        <dgm:presLayoutVars>
          <dgm:bulletEnabled val="1"/>
        </dgm:presLayoutVars>
      </dgm:prSet>
      <dgm:spPr/>
    </dgm:pt>
  </dgm:ptLst>
  <dgm:cxnLst>
    <dgm:cxn modelId="{AF681C09-E44A-449A-BDB7-102AC7E8E416}" type="presOf" srcId="{65FB7F54-E12D-472A-B6F0-9021CBE2BA7D}" destId="{C6E9DC22-8017-474C-AEAC-6A3A2345B466}" srcOrd="1" destOrd="0" presId="urn:microsoft.com/office/officeart/2005/8/layout/vProcess5"/>
    <dgm:cxn modelId="{8B4DCA1A-CCAA-43A1-AA27-76F9FB4898F7}" type="presOf" srcId="{65FB7F54-E12D-472A-B6F0-9021CBE2BA7D}" destId="{663A4F1A-C4B3-4357-9ABC-EE3F509635B5}" srcOrd="0" destOrd="0" presId="urn:microsoft.com/office/officeart/2005/8/layout/vProcess5"/>
    <dgm:cxn modelId="{29BAAA4D-75E6-4DBF-940F-4CE69512A368}" srcId="{CF7B5992-6A4A-4F88-92B8-19809D71F9FC}" destId="{A55ADA67-4B80-482C-9691-7709FC54D10C}" srcOrd="2" destOrd="0" parTransId="{5B76B884-1216-48EE-B16A-1B9E4A5BDB9E}" sibTransId="{A9731ECA-8F6D-4286-887F-B0DE3378C207}"/>
    <dgm:cxn modelId="{68CA8A69-174E-4E5E-9506-883620D18E21}" type="presOf" srcId="{A55ADA67-4B80-482C-9691-7709FC54D10C}" destId="{65B0979D-5B0F-45AD-B4F1-1C812919EEE5}" srcOrd="1" destOrd="0" presId="urn:microsoft.com/office/officeart/2005/8/layout/vProcess5"/>
    <dgm:cxn modelId="{DAF4517E-2DD6-42B2-BB35-E19BFC8D8872}" type="presOf" srcId="{A9731ECA-8F6D-4286-887F-B0DE3378C207}" destId="{C4FCF301-724C-4978-B7DD-DBE1A1FF47A0}" srcOrd="0" destOrd="0" presId="urn:microsoft.com/office/officeart/2005/8/layout/vProcess5"/>
    <dgm:cxn modelId="{E2EE0A82-385F-42E8-9A0E-97130B5D2261}" srcId="{CF7B5992-6A4A-4F88-92B8-19809D71F9FC}" destId="{65FB7F54-E12D-472A-B6F0-9021CBE2BA7D}" srcOrd="1" destOrd="0" parTransId="{EA4A59BE-DF4B-41F1-A32E-130229553F7B}" sibTransId="{2F3F050B-B88F-4F40-A81D-2A8B75A094CA}"/>
    <dgm:cxn modelId="{1CDEB28F-6010-453B-908E-774442EC5426}" type="presOf" srcId="{2F3F050B-B88F-4F40-A81D-2A8B75A094CA}" destId="{2ECADF8B-E713-4D78-AF9F-4961684DF63A}" srcOrd="0" destOrd="0" presId="urn:microsoft.com/office/officeart/2005/8/layout/vProcess5"/>
    <dgm:cxn modelId="{BC86C598-7493-4AB9-8850-4E4805706FE9}" type="presOf" srcId="{AF4FF522-4C31-45DC-80CC-CE375B9AB7C7}" destId="{1ABB5F3A-0437-4404-9D76-4F65DCF2D37E}" srcOrd="0" destOrd="0" presId="urn:microsoft.com/office/officeart/2005/8/layout/vProcess5"/>
    <dgm:cxn modelId="{DF314699-E608-4205-A1CE-91B41E701D57}" type="presOf" srcId="{A55ADA67-4B80-482C-9691-7709FC54D10C}" destId="{4D26640C-5414-4765-A1B4-E02294817BA5}" srcOrd="0" destOrd="0" presId="urn:microsoft.com/office/officeart/2005/8/layout/vProcess5"/>
    <dgm:cxn modelId="{0CE94DC1-9D16-4A99-A4CE-73EA84101289}" type="presOf" srcId="{CF7B5992-6A4A-4F88-92B8-19809D71F9FC}" destId="{8885A016-E0DC-4509-8825-67664831135F}" srcOrd="0" destOrd="0" presId="urn:microsoft.com/office/officeart/2005/8/layout/vProcess5"/>
    <dgm:cxn modelId="{4E3776C6-BB5F-4E54-B145-3626522D6D6F}" srcId="{CF7B5992-6A4A-4F88-92B8-19809D71F9FC}" destId="{4971C441-A894-4F80-90EB-86630F930C59}" srcOrd="3" destOrd="0" parTransId="{9AF700E5-9C50-45CD-A02E-E5DBAB7263FD}" sibTransId="{EB91158C-7731-4B0F-9BAF-35494E0FB93C}"/>
    <dgm:cxn modelId="{C189CEDA-31CB-4D0F-B1FE-85220606F696}" type="presOf" srcId="{4971C441-A894-4F80-90EB-86630F930C59}" destId="{F9E198B2-E5AA-460F-977A-D6D67C0E9519}" srcOrd="0" destOrd="0" presId="urn:microsoft.com/office/officeart/2005/8/layout/vProcess5"/>
    <dgm:cxn modelId="{D12829DB-B0E3-473E-9058-C8D6FF0E7C4B}" type="presOf" srcId="{AF4FF522-4C31-45DC-80CC-CE375B9AB7C7}" destId="{798CED27-F7A2-45D6-9A3E-082EC441064B}" srcOrd="1" destOrd="0" presId="urn:microsoft.com/office/officeart/2005/8/layout/vProcess5"/>
    <dgm:cxn modelId="{7890E9DC-FFBC-4B8A-A422-8CF63AEC4C29}" type="presOf" srcId="{DFE5EB8C-5199-4E18-8143-BF08BC68B383}" destId="{C5B28B16-828E-4641-A864-FF1F8C110317}" srcOrd="0" destOrd="0" presId="urn:microsoft.com/office/officeart/2005/8/layout/vProcess5"/>
    <dgm:cxn modelId="{26EAC1DF-403F-4770-8C51-A261825D135C}" srcId="{CF7B5992-6A4A-4F88-92B8-19809D71F9FC}" destId="{AF4FF522-4C31-45DC-80CC-CE375B9AB7C7}" srcOrd="0" destOrd="0" parTransId="{C71B47BE-CAC1-4B92-B4A0-0E158C32A7EA}" sibTransId="{DFE5EB8C-5199-4E18-8143-BF08BC68B383}"/>
    <dgm:cxn modelId="{33AF21E8-2858-4BDA-AD15-5FAE3E2DB35C}" type="presOf" srcId="{4971C441-A894-4F80-90EB-86630F930C59}" destId="{1D20C65A-177E-455B-B206-321442AF68DB}" srcOrd="1" destOrd="0" presId="urn:microsoft.com/office/officeart/2005/8/layout/vProcess5"/>
    <dgm:cxn modelId="{74D04C15-1DB9-479B-ACF7-9495E59D0062}" type="presParOf" srcId="{8885A016-E0DC-4509-8825-67664831135F}" destId="{284949A7-64DE-4692-98AD-7AA8FC816009}" srcOrd="0" destOrd="0" presId="urn:microsoft.com/office/officeart/2005/8/layout/vProcess5"/>
    <dgm:cxn modelId="{11AEB47A-E970-4B18-8B88-66AD0EDBD414}" type="presParOf" srcId="{8885A016-E0DC-4509-8825-67664831135F}" destId="{1ABB5F3A-0437-4404-9D76-4F65DCF2D37E}" srcOrd="1" destOrd="0" presId="urn:microsoft.com/office/officeart/2005/8/layout/vProcess5"/>
    <dgm:cxn modelId="{8EF3E600-2B35-452D-9539-C0CA2313755B}" type="presParOf" srcId="{8885A016-E0DC-4509-8825-67664831135F}" destId="{663A4F1A-C4B3-4357-9ABC-EE3F509635B5}" srcOrd="2" destOrd="0" presId="urn:microsoft.com/office/officeart/2005/8/layout/vProcess5"/>
    <dgm:cxn modelId="{3F85C56D-A208-4111-9F66-4F1D357CA6D9}" type="presParOf" srcId="{8885A016-E0DC-4509-8825-67664831135F}" destId="{4D26640C-5414-4765-A1B4-E02294817BA5}" srcOrd="3" destOrd="0" presId="urn:microsoft.com/office/officeart/2005/8/layout/vProcess5"/>
    <dgm:cxn modelId="{88BFF666-8F26-4F93-A554-F46B9DF0B04E}" type="presParOf" srcId="{8885A016-E0DC-4509-8825-67664831135F}" destId="{F9E198B2-E5AA-460F-977A-D6D67C0E9519}" srcOrd="4" destOrd="0" presId="urn:microsoft.com/office/officeart/2005/8/layout/vProcess5"/>
    <dgm:cxn modelId="{BC303F80-A423-4EFF-9D12-39AB386B497E}" type="presParOf" srcId="{8885A016-E0DC-4509-8825-67664831135F}" destId="{C5B28B16-828E-4641-A864-FF1F8C110317}" srcOrd="5" destOrd="0" presId="urn:microsoft.com/office/officeart/2005/8/layout/vProcess5"/>
    <dgm:cxn modelId="{5735C6EE-2FFD-4247-BC9F-37C44A1EB47B}" type="presParOf" srcId="{8885A016-E0DC-4509-8825-67664831135F}" destId="{2ECADF8B-E713-4D78-AF9F-4961684DF63A}" srcOrd="6" destOrd="0" presId="urn:microsoft.com/office/officeart/2005/8/layout/vProcess5"/>
    <dgm:cxn modelId="{59F4C936-E234-4808-BEF9-70309D95B0B5}" type="presParOf" srcId="{8885A016-E0DC-4509-8825-67664831135F}" destId="{C4FCF301-724C-4978-B7DD-DBE1A1FF47A0}" srcOrd="7" destOrd="0" presId="urn:microsoft.com/office/officeart/2005/8/layout/vProcess5"/>
    <dgm:cxn modelId="{EAE78B85-0DEE-415B-A306-C944D04DD0E5}" type="presParOf" srcId="{8885A016-E0DC-4509-8825-67664831135F}" destId="{798CED27-F7A2-45D6-9A3E-082EC441064B}" srcOrd="8" destOrd="0" presId="urn:microsoft.com/office/officeart/2005/8/layout/vProcess5"/>
    <dgm:cxn modelId="{07F48FA0-CD27-4BE6-8C30-8A3E1A98E940}" type="presParOf" srcId="{8885A016-E0DC-4509-8825-67664831135F}" destId="{C6E9DC22-8017-474C-AEAC-6A3A2345B466}" srcOrd="9" destOrd="0" presId="urn:microsoft.com/office/officeart/2005/8/layout/vProcess5"/>
    <dgm:cxn modelId="{A9FE4E21-CC8E-4F73-B53F-674C90C89F57}" type="presParOf" srcId="{8885A016-E0DC-4509-8825-67664831135F}" destId="{65B0979D-5B0F-45AD-B4F1-1C812919EEE5}" srcOrd="10" destOrd="0" presId="urn:microsoft.com/office/officeart/2005/8/layout/vProcess5"/>
    <dgm:cxn modelId="{593838A7-DA41-4283-AF1F-8FE747B1F78F}" type="presParOf" srcId="{8885A016-E0DC-4509-8825-67664831135F}" destId="{1D20C65A-177E-455B-B206-321442AF68DB}"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B6D979-9BB7-4A1F-A0C9-5864A313D2C8}"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A97C7C08-1D2E-4362-9351-C175BABCC224}">
      <dgm:prSet phldrT="[Text]" custT="1"/>
      <dgm:spPr/>
      <dgm:t>
        <a:bodyPr/>
        <a:lstStyle/>
        <a:p>
          <a:r>
            <a:rPr lang="en-US" sz="2200" dirty="0">
              <a:latin typeface="Segoe UI" panose="020B0502040204020203" pitchFamily="34" charset="0"/>
              <a:cs typeface="Segoe UI" panose="020B0502040204020203" pitchFamily="34" charset="0"/>
            </a:rPr>
            <a:t>5.1 Plan Scope Management</a:t>
          </a:r>
        </a:p>
      </dgm:t>
    </dgm:pt>
    <dgm:pt modelId="{9FA0193B-BE86-4AEF-935E-9B051A94B28A}" type="parTrans" cxnId="{93EFEDEA-FB65-4152-8ED6-8ABBD52C4CD7}">
      <dgm:prSet/>
      <dgm:spPr/>
      <dgm:t>
        <a:bodyPr/>
        <a:lstStyle/>
        <a:p>
          <a:endParaRPr lang="en-US">
            <a:latin typeface="Segoe UI" panose="020B0502040204020203" pitchFamily="34" charset="0"/>
            <a:cs typeface="Segoe UI" panose="020B0502040204020203" pitchFamily="34" charset="0"/>
          </a:endParaRPr>
        </a:p>
      </dgm:t>
    </dgm:pt>
    <dgm:pt modelId="{53C18C4E-BC85-4D39-848A-A50669A849DD}" type="sibTrans" cxnId="{93EFEDEA-FB65-4152-8ED6-8ABBD52C4CD7}">
      <dgm:prSet/>
      <dgm:spPr/>
      <dgm:t>
        <a:bodyPr/>
        <a:lstStyle/>
        <a:p>
          <a:endParaRPr lang="en-US">
            <a:latin typeface="Segoe UI" panose="020B0502040204020203" pitchFamily="34" charset="0"/>
            <a:cs typeface="Segoe UI" panose="020B0502040204020203" pitchFamily="34" charset="0"/>
          </a:endParaRPr>
        </a:p>
      </dgm:t>
    </dgm:pt>
    <dgm:pt modelId="{1209CCE8-5C62-4E12-80F0-035469386CD6}">
      <dgm:prSet phldrT="[Text]" custT="1"/>
      <dgm:spPr/>
      <dgm:t>
        <a:bodyPr/>
        <a:lstStyle/>
        <a:p>
          <a:r>
            <a:rPr lang="en-US" sz="2200" dirty="0">
              <a:latin typeface="Segoe UI" panose="020B0502040204020203" pitchFamily="34" charset="0"/>
              <a:cs typeface="Segoe UI" panose="020B0502040204020203" pitchFamily="34" charset="0"/>
            </a:rPr>
            <a:t>5.3. Define Scope</a:t>
          </a:r>
        </a:p>
      </dgm:t>
    </dgm:pt>
    <dgm:pt modelId="{19DDC63B-E053-45DA-84F5-39863DE3A873}" type="parTrans" cxnId="{A13CB60F-7985-45BA-927B-CC2F7226F3F0}">
      <dgm:prSet/>
      <dgm:spPr/>
      <dgm:t>
        <a:bodyPr/>
        <a:lstStyle/>
        <a:p>
          <a:endParaRPr lang="en-US">
            <a:latin typeface="Segoe UI" panose="020B0502040204020203" pitchFamily="34" charset="0"/>
            <a:cs typeface="Segoe UI" panose="020B0502040204020203" pitchFamily="34" charset="0"/>
          </a:endParaRPr>
        </a:p>
      </dgm:t>
    </dgm:pt>
    <dgm:pt modelId="{5C94F85E-807C-4066-A83C-7531127B351F}" type="sibTrans" cxnId="{A13CB60F-7985-45BA-927B-CC2F7226F3F0}">
      <dgm:prSet/>
      <dgm:spPr/>
      <dgm:t>
        <a:bodyPr/>
        <a:lstStyle/>
        <a:p>
          <a:endParaRPr lang="en-US">
            <a:latin typeface="Segoe UI" panose="020B0502040204020203" pitchFamily="34" charset="0"/>
            <a:cs typeface="Segoe UI" panose="020B0502040204020203" pitchFamily="34" charset="0"/>
          </a:endParaRPr>
        </a:p>
      </dgm:t>
    </dgm:pt>
    <dgm:pt modelId="{9F2E264B-5A7F-4562-A4BA-3A75B06B291C}">
      <dgm:prSet phldrT="[Text]" custT="1"/>
      <dgm:spPr/>
      <dgm:t>
        <a:bodyPr/>
        <a:lstStyle/>
        <a:p>
          <a:r>
            <a:rPr lang="en-US" sz="2200" dirty="0">
              <a:latin typeface="Segoe UI" panose="020B0502040204020203" pitchFamily="34" charset="0"/>
              <a:cs typeface="Segoe UI" panose="020B0502040204020203" pitchFamily="34" charset="0"/>
            </a:rPr>
            <a:t>5.4. Create WBS</a:t>
          </a:r>
        </a:p>
      </dgm:t>
    </dgm:pt>
    <dgm:pt modelId="{B43AFFEB-4876-4C84-BEDA-322F27148EA6}" type="parTrans" cxnId="{BE6F8602-5D05-429A-B63C-F84BDBD23D08}">
      <dgm:prSet/>
      <dgm:spPr/>
      <dgm:t>
        <a:bodyPr/>
        <a:lstStyle/>
        <a:p>
          <a:endParaRPr lang="en-US">
            <a:latin typeface="Segoe UI" panose="020B0502040204020203" pitchFamily="34" charset="0"/>
            <a:cs typeface="Segoe UI" panose="020B0502040204020203" pitchFamily="34" charset="0"/>
          </a:endParaRPr>
        </a:p>
      </dgm:t>
    </dgm:pt>
    <dgm:pt modelId="{D59B8204-2BD3-4A9F-8178-4A9CE89DF833}" type="sibTrans" cxnId="{BE6F8602-5D05-429A-B63C-F84BDBD23D08}">
      <dgm:prSet/>
      <dgm:spPr/>
      <dgm:t>
        <a:bodyPr/>
        <a:lstStyle/>
        <a:p>
          <a:endParaRPr lang="en-US">
            <a:latin typeface="Segoe UI" panose="020B0502040204020203" pitchFamily="34" charset="0"/>
            <a:cs typeface="Segoe UI" panose="020B0502040204020203" pitchFamily="34" charset="0"/>
          </a:endParaRPr>
        </a:p>
      </dgm:t>
    </dgm:pt>
    <dgm:pt modelId="{9C436513-1BF9-4729-8539-38697D3DDA1A}">
      <dgm:prSet phldrT="[Text]" custT="1"/>
      <dgm:spPr/>
      <dgm:t>
        <a:bodyPr/>
        <a:lstStyle/>
        <a:p>
          <a:r>
            <a:rPr lang="en-US" sz="2200" dirty="0">
              <a:latin typeface="Segoe UI" panose="020B0502040204020203" pitchFamily="34" charset="0"/>
              <a:cs typeface="Segoe UI" panose="020B0502040204020203" pitchFamily="34" charset="0"/>
            </a:rPr>
            <a:t>5.2. Collect Requirements</a:t>
          </a:r>
        </a:p>
      </dgm:t>
    </dgm:pt>
    <dgm:pt modelId="{04CBE5D8-52DF-4D96-A643-AC06F50FF6F6}" type="parTrans" cxnId="{8902B565-5267-4D9C-A2F3-B50BD76FBE38}">
      <dgm:prSet/>
      <dgm:spPr/>
      <dgm:t>
        <a:bodyPr/>
        <a:lstStyle/>
        <a:p>
          <a:endParaRPr lang="en-US"/>
        </a:p>
      </dgm:t>
    </dgm:pt>
    <dgm:pt modelId="{371AFE32-E0E9-473B-AE96-3FCD7D357CCA}" type="sibTrans" cxnId="{8902B565-5267-4D9C-A2F3-B50BD76FBE38}">
      <dgm:prSet/>
      <dgm:spPr/>
      <dgm:t>
        <a:bodyPr/>
        <a:lstStyle/>
        <a:p>
          <a:endParaRPr lang="en-US"/>
        </a:p>
      </dgm:t>
    </dgm:pt>
    <dgm:pt modelId="{DD1D14A7-D707-403D-BC59-492449DCD98C}">
      <dgm:prSet phldrT="[Text]" custT="1"/>
      <dgm:spPr/>
      <dgm:t>
        <a:bodyPr/>
        <a:lstStyle/>
        <a:p>
          <a:r>
            <a:rPr lang="en-US" sz="2200" dirty="0">
              <a:latin typeface="Segoe UI" panose="020B0502040204020203" pitchFamily="34" charset="0"/>
              <a:cs typeface="Segoe UI" panose="020B0502040204020203" pitchFamily="34" charset="0"/>
            </a:rPr>
            <a:t>5.5 Validate Scope</a:t>
          </a:r>
        </a:p>
      </dgm:t>
    </dgm:pt>
    <dgm:pt modelId="{34A49082-D3C8-4D78-94EB-EB69562FAC4A}" type="parTrans" cxnId="{22F6FA40-827B-4F2C-8FC3-A5C89B72C0E2}">
      <dgm:prSet/>
      <dgm:spPr/>
      <dgm:t>
        <a:bodyPr/>
        <a:lstStyle/>
        <a:p>
          <a:endParaRPr lang="en-US"/>
        </a:p>
      </dgm:t>
    </dgm:pt>
    <dgm:pt modelId="{A129AEA0-297E-45D2-B6E9-EA570929DF42}" type="sibTrans" cxnId="{22F6FA40-827B-4F2C-8FC3-A5C89B72C0E2}">
      <dgm:prSet/>
      <dgm:spPr/>
      <dgm:t>
        <a:bodyPr/>
        <a:lstStyle/>
        <a:p>
          <a:endParaRPr lang="en-US"/>
        </a:p>
      </dgm:t>
    </dgm:pt>
    <dgm:pt modelId="{F9564C53-A6E2-4EE0-B911-A2D207E1B74E}">
      <dgm:prSet phldrT="[Text]" custT="1"/>
      <dgm:spPr/>
      <dgm:t>
        <a:bodyPr/>
        <a:lstStyle/>
        <a:p>
          <a:r>
            <a:rPr lang="en-US" sz="2200" dirty="0">
              <a:latin typeface="Segoe UI" panose="020B0502040204020203" pitchFamily="34" charset="0"/>
              <a:cs typeface="Segoe UI" panose="020B0502040204020203" pitchFamily="34" charset="0"/>
            </a:rPr>
            <a:t>5.6 Control Scope</a:t>
          </a:r>
        </a:p>
      </dgm:t>
    </dgm:pt>
    <dgm:pt modelId="{211FFF07-6DFA-4F52-9DFC-56B9052DA566}" type="parTrans" cxnId="{EC286924-031E-4B3E-9E7B-482A7C95FE95}">
      <dgm:prSet/>
      <dgm:spPr/>
      <dgm:t>
        <a:bodyPr/>
        <a:lstStyle/>
        <a:p>
          <a:endParaRPr lang="en-US"/>
        </a:p>
      </dgm:t>
    </dgm:pt>
    <dgm:pt modelId="{2953DE20-065D-4001-A71E-C21371B5C8FF}" type="sibTrans" cxnId="{EC286924-031E-4B3E-9E7B-482A7C95FE95}">
      <dgm:prSet/>
      <dgm:spPr/>
      <dgm:t>
        <a:bodyPr/>
        <a:lstStyle/>
        <a:p>
          <a:endParaRPr lang="en-US"/>
        </a:p>
      </dgm:t>
    </dgm:pt>
    <dgm:pt modelId="{9C7ADB91-45B8-487C-B2B8-8DFF795276C1}" type="pres">
      <dgm:prSet presAssocID="{2BB6D979-9BB7-4A1F-A0C9-5864A313D2C8}" presName="diagram" presStyleCnt="0">
        <dgm:presLayoutVars>
          <dgm:dir/>
          <dgm:resizeHandles val="exact"/>
        </dgm:presLayoutVars>
      </dgm:prSet>
      <dgm:spPr/>
    </dgm:pt>
    <dgm:pt modelId="{D573804A-9867-466A-A88B-615BC7E90568}" type="pres">
      <dgm:prSet presAssocID="{A97C7C08-1D2E-4362-9351-C175BABCC224}" presName="node" presStyleLbl="node1" presStyleIdx="0" presStyleCnt="6">
        <dgm:presLayoutVars>
          <dgm:bulletEnabled val="1"/>
        </dgm:presLayoutVars>
      </dgm:prSet>
      <dgm:spPr/>
    </dgm:pt>
    <dgm:pt modelId="{D8719F03-13E5-4E77-993B-11CD658A3CC9}" type="pres">
      <dgm:prSet presAssocID="{53C18C4E-BC85-4D39-848A-A50669A849DD}" presName="sibTrans" presStyleCnt="0"/>
      <dgm:spPr/>
    </dgm:pt>
    <dgm:pt modelId="{23CA5B3B-4821-4838-B9F1-E53F0EA43632}" type="pres">
      <dgm:prSet presAssocID="{9C436513-1BF9-4729-8539-38697D3DDA1A}" presName="node" presStyleLbl="node1" presStyleIdx="1" presStyleCnt="6">
        <dgm:presLayoutVars>
          <dgm:bulletEnabled val="1"/>
        </dgm:presLayoutVars>
      </dgm:prSet>
      <dgm:spPr/>
    </dgm:pt>
    <dgm:pt modelId="{E680E137-2FE7-477B-9F98-32AC8A9ADDAF}" type="pres">
      <dgm:prSet presAssocID="{371AFE32-E0E9-473B-AE96-3FCD7D357CCA}" presName="sibTrans" presStyleCnt="0"/>
      <dgm:spPr/>
    </dgm:pt>
    <dgm:pt modelId="{980B7587-9431-45E8-B14B-402AB5D6232F}" type="pres">
      <dgm:prSet presAssocID="{1209CCE8-5C62-4E12-80F0-035469386CD6}" presName="node" presStyleLbl="node1" presStyleIdx="2" presStyleCnt="6">
        <dgm:presLayoutVars>
          <dgm:bulletEnabled val="1"/>
        </dgm:presLayoutVars>
      </dgm:prSet>
      <dgm:spPr/>
    </dgm:pt>
    <dgm:pt modelId="{145D0611-17E8-49DF-8451-FEA27288FB26}" type="pres">
      <dgm:prSet presAssocID="{5C94F85E-807C-4066-A83C-7531127B351F}" presName="sibTrans" presStyleCnt="0"/>
      <dgm:spPr/>
    </dgm:pt>
    <dgm:pt modelId="{54670550-2194-47A7-AE1F-F09C55D87FD3}" type="pres">
      <dgm:prSet presAssocID="{9F2E264B-5A7F-4562-A4BA-3A75B06B291C}" presName="node" presStyleLbl="node1" presStyleIdx="3" presStyleCnt="6">
        <dgm:presLayoutVars>
          <dgm:bulletEnabled val="1"/>
        </dgm:presLayoutVars>
      </dgm:prSet>
      <dgm:spPr/>
    </dgm:pt>
    <dgm:pt modelId="{3A0870B1-5AF0-4503-8430-9FA3050646C4}" type="pres">
      <dgm:prSet presAssocID="{D59B8204-2BD3-4A9F-8178-4A9CE89DF833}" presName="sibTrans" presStyleCnt="0"/>
      <dgm:spPr/>
    </dgm:pt>
    <dgm:pt modelId="{5E59BE13-9B0E-41B9-9F4A-6CB8FAF91DFE}" type="pres">
      <dgm:prSet presAssocID="{DD1D14A7-D707-403D-BC59-492449DCD98C}" presName="node" presStyleLbl="node1" presStyleIdx="4" presStyleCnt="6">
        <dgm:presLayoutVars>
          <dgm:bulletEnabled val="1"/>
        </dgm:presLayoutVars>
      </dgm:prSet>
      <dgm:spPr/>
    </dgm:pt>
    <dgm:pt modelId="{587192DF-0B89-4767-8632-37C36FC62C03}" type="pres">
      <dgm:prSet presAssocID="{A129AEA0-297E-45D2-B6E9-EA570929DF42}" presName="sibTrans" presStyleCnt="0"/>
      <dgm:spPr/>
    </dgm:pt>
    <dgm:pt modelId="{C4AA23D1-3A11-4C94-B6F5-B8559569F3B2}" type="pres">
      <dgm:prSet presAssocID="{F9564C53-A6E2-4EE0-B911-A2D207E1B74E}" presName="node" presStyleLbl="node1" presStyleIdx="5" presStyleCnt="6">
        <dgm:presLayoutVars>
          <dgm:bulletEnabled val="1"/>
        </dgm:presLayoutVars>
      </dgm:prSet>
      <dgm:spPr/>
    </dgm:pt>
  </dgm:ptLst>
  <dgm:cxnLst>
    <dgm:cxn modelId="{BE6F8602-5D05-429A-B63C-F84BDBD23D08}" srcId="{2BB6D979-9BB7-4A1F-A0C9-5864A313D2C8}" destId="{9F2E264B-5A7F-4562-A4BA-3A75B06B291C}" srcOrd="3" destOrd="0" parTransId="{B43AFFEB-4876-4C84-BEDA-322F27148EA6}" sibTransId="{D59B8204-2BD3-4A9F-8178-4A9CE89DF833}"/>
    <dgm:cxn modelId="{6F98E002-C0DB-4574-8A8F-DB804A474AB7}" type="presOf" srcId="{9C436513-1BF9-4729-8539-38697D3DDA1A}" destId="{23CA5B3B-4821-4838-B9F1-E53F0EA43632}" srcOrd="0" destOrd="0" presId="urn:microsoft.com/office/officeart/2005/8/layout/default"/>
    <dgm:cxn modelId="{A13CB60F-7985-45BA-927B-CC2F7226F3F0}" srcId="{2BB6D979-9BB7-4A1F-A0C9-5864A313D2C8}" destId="{1209CCE8-5C62-4E12-80F0-035469386CD6}" srcOrd="2" destOrd="0" parTransId="{19DDC63B-E053-45DA-84F5-39863DE3A873}" sibTransId="{5C94F85E-807C-4066-A83C-7531127B351F}"/>
    <dgm:cxn modelId="{EC286924-031E-4B3E-9E7B-482A7C95FE95}" srcId="{2BB6D979-9BB7-4A1F-A0C9-5864A313D2C8}" destId="{F9564C53-A6E2-4EE0-B911-A2D207E1B74E}" srcOrd="5" destOrd="0" parTransId="{211FFF07-6DFA-4F52-9DFC-56B9052DA566}" sibTransId="{2953DE20-065D-4001-A71E-C21371B5C8FF}"/>
    <dgm:cxn modelId="{C96AE23B-D806-4EC6-8D0D-A1AD0932BD6B}" type="presOf" srcId="{2BB6D979-9BB7-4A1F-A0C9-5864A313D2C8}" destId="{9C7ADB91-45B8-487C-B2B8-8DFF795276C1}" srcOrd="0" destOrd="0" presId="urn:microsoft.com/office/officeart/2005/8/layout/default"/>
    <dgm:cxn modelId="{22F6FA40-827B-4F2C-8FC3-A5C89B72C0E2}" srcId="{2BB6D979-9BB7-4A1F-A0C9-5864A313D2C8}" destId="{DD1D14A7-D707-403D-BC59-492449DCD98C}" srcOrd="4" destOrd="0" parTransId="{34A49082-D3C8-4D78-94EB-EB69562FAC4A}" sibTransId="{A129AEA0-297E-45D2-B6E9-EA570929DF42}"/>
    <dgm:cxn modelId="{2846975D-E8DF-4021-BDB6-A3CDFD64B512}" type="presOf" srcId="{F9564C53-A6E2-4EE0-B911-A2D207E1B74E}" destId="{C4AA23D1-3A11-4C94-B6F5-B8559569F3B2}" srcOrd="0" destOrd="0" presId="urn:microsoft.com/office/officeart/2005/8/layout/default"/>
    <dgm:cxn modelId="{8902B565-5267-4D9C-A2F3-B50BD76FBE38}" srcId="{2BB6D979-9BB7-4A1F-A0C9-5864A313D2C8}" destId="{9C436513-1BF9-4729-8539-38697D3DDA1A}" srcOrd="1" destOrd="0" parTransId="{04CBE5D8-52DF-4D96-A643-AC06F50FF6F6}" sibTransId="{371AFE32-E0E9-473B-AE96-3FCD7D357CCA}"/>
    <dgm:cxn modelId="{795F2C7D-E433-429F-9BBB-FB5AF13BE065}" type="presOf" srcId="{9F2E264B-5A7F-4562-A4BA-3A75B06B291C}" destId="{54670550-2194-47A7-AE1F-F09C55D87FD3}" srcOrd="0" destOrd="0" presId="urn:microsoft.com/office/officeart/2005/8/layout/default"/>
    <dgm:cxn modelId="{064B9E84-7A28-4F9B-B7E7-4275655363A9}" type="presOf" srcId="{A97C7C08-1D2E-4362-9351-C175BABCC224}" destId="{D573804A-9867-466A-A88B-615BC7E90568}" srcOrd="0" destOrd="0" presId="urn:microsoft.com/office/officeart/2005/8/layout/default"/>
    <dgm:cxn modelId="{0A7EA092-89FB-423D-9803-79DC26CEA482}" type="presOf" srcId="{1209CCE8-5C62-4E12-80F0-035469386CD6}" destId="{980B7587-9431-45E8-B14B-402AB5D6232F}" srcOrd="0" destOrd="0" presId="urn:microsoft.com/office/officeart/2005/8/layout/default"/>
    <dgm:cxn modelId="{160D5EAD-0A9A-4D14-8F1D-BED17E7D8DE6}" type="presOf" srcId="{DD1D14A7-D707-403D-BC59-492449DCD98C}" destId="{5E59BE13-9B0E-41B9-9F4A-6CB8FAF91DFE}" srcOrd="0" destOrd="0" presId="urn:microsoft.com/office/officeart/2005/8/layout/default"/>
    <dgm:cxn modelId="{93EFEDEA-FB65-4152-8ED6-8ABBD52C4CD7}" srcId="{2BB6D979-9BB7-4A1F-A0C9-5864A313D2C8}" destId="{A97C7C08-1D2E-4362-9351-C175BABCC224}" srcOrd="0" destOrd="0" parTransId="{9FA0193B-BE86-4AEF-935E-9B051A94B28A}" sibTransId="{53C18C4E-BC85-4D39-848A-A50669A849DD}"/>
    <dgm:cxn modelId="{1105DC7D-6C13-4C6D-A043-23B9D4F86050}" type="presParOf" srcId="{9C7ADB91-45B8-487C-B2B8-8DFF795276C1}" destId="{D573804A-9867-466A-A88B-615BC7E90568}" srcOrd="0" destOrd="0" presId="urn:microsoft.com/office/officeart/2005/8/layout/default"/>
    <dgm:cxn modelId="{7EB3F259-6FD2-4C86-9814-1A0B4D053BE8}" type="presParOf" srcId="{9C7ADB91-45B8-487C-B2B8-8DFF795276C1}" destId="{D8719F03-13E5-4E77-993B-11CD658A3CC9}" srcOrd="1" destOrd="0" presId="urn:microsoft.com/office/officeart/2005/8/layout/default"/>
    <dgm:cxn modelId="{80B36841-7B54-46A2-9D99-DA7B57F58231}" type="presParOf" srcId="{9C7ADB91-45B8-487C-B2B8-8DFF795276C1}" destId="{23CA5B3B-4821-4838-B9F1-E53F0EA43632}" srcOrd="2" destOrd="0" presId="urn:microsoft.com/office/officeart/2005/8/layout/default"/>
    <dgm:cxn modelId="{ACE3F31E-1AB3-4BBE-A860-21BB4A8F80EF}" type="presParOf" srcId="{9C7ADB91-45B8-487C-B2B8-8DFF795276C1}" destId="{E680E137-2FE7-477B-9F98-32AC8A9ADDAF}" srcOrd="3" destOrd="0" presId="urn:microsoft.com/office/officeart/2005/8/layout/default"/>
    <dgm:cxn modelId="{DCBCEE46-4378-4E1D-9535-29714B14EA7D}" type="presParOf" srcId="{9C7ADB91-45B8-487C-B2B8-8DFF795276C1}" destId="{980B7587-9431-45E8-B14B-402AB5D6232F}" srcOrd="4" destOrd="0" presId="urn:microsoft.com/office/officeart/2005/8/layout/default"/>
    <dgm:cxn modelId="{438EEA54-E9BC-49AB-99A4-F2A608EB28E8}" type="presParOf" srcId="{9C7ADB91-45B8-487C-B2B8-8DFF795276C1}" destId="{145D0611-17E8-49DF-8451-FEA27288FB26}" srcOrd="5" destOrd="0" presId="urn:microsoft.com/office/officeart/2005/8/layout/default"/>
    <dgm:cxn modelId="{6F05C37C-B8DF-43D2-85CA-19A06ECB5466}" type="presParOf" srcId="{9C7ADB91-45B8-487C-B2B8-8DFF795276C1}" destId="{54670550-2194-47A7-AE1F-F09C55D87FD3}" srcOrd="6" destOrd="0" presId="urn:microsoft.com/office/officeart/2005/8/layout/default"/>
    <dgm:cxn modelId="{971A42CD-CA9E-4DB7-A014-229E72CE9F93}" type="presParOf" srcId="{9C7ADB91-45B8-487C-B2B8-8DFF795276C1}" destId="{3A0870B1-5AF0-4503-8430-9FA3050646C4}" srcOrd="7" destOrd="0" presId="urn:microsoft.com/office/officeart/2005/8/layout/default"/>
    <dgm:cxn modelId="{6F5C90A0-53E2-4E95-92AC-CD8A461BFABB}" type="presParOf" srcId="{9C7ADB91-45B8-487C-B2B8-8DFF795276C1}" destId="{5E59BE13-9B0E-41B9-9F4A-6CB8FAF91DFE}" srcOrd="8" destOrd="0" presId="urn:microsoft.com/office/officeart/2005/8/layout/default"/>
    <dgm:cxn modelId="{845077FC-4272-47C8-87AF-03A5A795B84A}" type="presParOf" srcId="{9C7ADB91-45B8-487C-B2B8-8DFF795276C1}" destId="{587192DF-0B89-4767-8632-37C36FC62C03}" srcOrd="9" destOrd="0" presId="urn:microsoft.com/office/officeart/2005/8/layout/default"/>
    <dgm:cxn modelId="{749C9002-1757-4942-BFAF-A6076D981453}" type="presParOf" srcId="{9C7ADB91-45B8-487C-B2B8-8DFF795276C1}" destId="{C4AA23D1-3A11-4C94-B6F5-B8559569F3B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F790C1-7AF6-43FA-A5C8-71408740E2EB}" type="doc">
      <dgm:prSet loTypeId="urn:microsoft.com/office/officeart/2005/8/layout/cycle3" loCatId="cycle" qsTypeId="urn:microsoft.com/office/officeart/2005/8/quickstyle/simple1" qsCatId="simple" csTypeId="urn:microsoft.com/office/officeart/2005/8/colors/colorful2" csCatId="colorful" phldr="1"/>
      <dgm:spPr/>
      <dgm:t>
        <a:bodyPr/>
        <a:lstStyle/>
        <a:p>
          <a:endParaRPr lang="en-US"/>
        </a:p>
      </dgm:t>
    </dgm:pt>
    <dgm:pt modelId="{9E526B89-5D85-43BC-9D55-5E305BBDF0F3}">
      <dgm:prSet phldrT="[Text]"/>
      <dgm:spPr/>
      <dgm:t>
        <a:bodyPr/>
        <a:lstStyle/>
        <a:p>
          <a:r>
            <a:rPr lang="en-US" dirty="0"/>
            <a:t>Initiating</a:t>
          </a:r>
        </a:p>
      </dgm:t>
    </dgm:pt>
    <dgm:pt modelId="{3CC90127-72C2-459F-AE25-6BD00C534D22}" type="parTrans" cxnId="{EAC90D91-2279-4A07-A6F7-408C962B8D69}">
      <dgm:prSet/>
      <dgm:spPr/>
      <dgm:t>
        <a:bodyPr/>
        <a:lstStyle/>
        <a:p>
          <a:endParaRPr lang="en-US"/>
        </a:p>
      </dgm:t>
    </dgm:pt>
    <dgm:pt modelId="{4E081D3A-90B1-4E5C-B6A0-64D86B47099A}" type="sibTrans" cxnId="{EAC90D91-2279-4A07-A6F7-408C962B8D69}">
      <dgm:prSet/>
      <dgm:spPr/>
      <dgm:t>
        <a:bodyPr/>
        <a:lstStyle/>
        <a:p>
          <a:endParaRPr lang="en-US"/>
        </a:p>
      </dgm:t>
    </dgm:pt>
    <dgm:pt modelId="{CDC5146F-779A-4F5E-923B-BDE9798BC788}">
      <dgm:prSet phldrT="[Text]"/>
      <dgm:spPr/>
      <dgm:t>
        <a:bodyPr/>
        <a:lstStyle/>
        <a:p>
          <a:r>
            <a:rPr lang="en-US" dirty="0"/>
            <a:t>Planning</a:t>
          </a:r>
        </a:p>
      </dgm:t>
    </dgm:pt>
    <dgm:pt modelId="{441C6098-CAEA-42A2-BBF6-56A72F62E600}" type="parTrans" cxnId="{6A9C96E7-34A7-4913-9A4F-85F520E734B9}">
      <dgm:prSet/>
      <dgm:spPr/>
      <dgm:t>
        <a:bodyPr/>
        <a:lstStyle/>
        <a:p>
          <a:endParaRPr lang="en-US"/>
        </a:p>
      </dgm:t>
    </dgm:pt>
    <dgm:pt modelId="{CB7A07B6-173D-4AD1-A23B-6E032D84E840}" type="sibTrans" cxnId="{6A9C96E7-34A7-4913-9A4F-85F520E734B9}">
      <dgm:prSet/>
      <dgm:spPr/>
      <dgm:t>
        <a:bodyPr/>
        <a:lstStyle/>
        <a:p>
          <a:endParaRPr lang="en-US"/>
        </a:p>
      </dgm:t>
    </dgm:pt>
    <dgm:pt modelId="{6A6DC81C-8740-4AEF-ACC8-8E89409344FF}">
      <dgm:prSet phldrT="[Text]"/>
      <dgm:spPr/>
      <dgm:t>
        <a:bodyPr/>
        <a:lstStyle/>
        <a:p>
          <a:r>
            <a:rPr lang="en-US" dirty="0"/>
            <a:t>Executing</a:t>
          </a:r>
        </a:p>
      </dgm:t>
    </dgm:pt>
    <dgm:pt modelId="{FEE6E7EB-78A7-4C4F-8E9E-39F91A039E7A}" type="parTrans" cxnId="{9A98F7C7-656F-46EB-A74A-912571E802CB}">
      <dgm:prSet/>
      <dgm:spPr/>
      <dgm:t>
        <a:bodyPr/>
        <a:lstStyle/>
        <a:p>
          <a:endParaRPr lang="en-US"/>
        </a:p>
      </dgm:t>
    </dgm:pt>
    <dgm:pt modelId="{76FF7920-4E20-495B-9B8D-1072F1957F66}" type="sibTrans" cxnId="{9A98F7C7-656F-46EB-A74A-912571E802CB}">
      <dgm:prSet/>
      <dgm:spPr/>
      <dgm:t>
        <a:bodyPr/>
        <a:lstStyle/>
        <a:p>
          <a:endParaRPr lang="en-US"/>
        </a:p>
      </dgm:t>
    </dgm:pt>
    <dgm:pt modelId="{E4429590-B7F0-4E40-84C4-03DE1C3F7DF9}">
      <dgm:prSet phldrT="[Text]"/>
      <dgm:spPr/>
      <dgm:t>
        <a:bodyPr/>
        <a:lstStyle/>
        <a:p>
          <a:r>
            <a:rPr lang="en-US" dirty="0"/>
            <a:t>Monitoring &amp; Controlling</a:t>
          </a:r>
        </a:p>
      </dgm:t>
    </dgm:pt>
    <dgm:pt modelId="{BB172D8F-8059-4DB7-BDD2-5267A69ECC5C}" type="parTrans" cxnId="{96C8F345-54F0-4BE2-9983-3925B36FBE21}">
      <dgm:prSet/>
      <dgm:spPr/>
      <dgm:t>
        <a:bodyPr/>
        <a:lstStyle/>
        <a:p>
          <a:endParaRPr lang="en-US"/>
        </a:p>
      </dgm:t>
    </dgm:pt>
    <dgm:pt modelId="{73DF4CA3-9F60-44B3-BAAC-1AD2D8B0E706}" type="sibTrans" cxnId="{96C8F345-54F0-4BE2-9983-3925B36FBE21}">
      <dgm:prSet/>
      <dgm:spPr/>
      <dgm:t>
        <a:bodyPr/>
        <a:lstStyle/>
        <a:p>
          <a:endParaRPr lang="en-US"/>
        </a:p>
      </dgm:t>
    </dgm:pt>
    <dgm:pt modelId="{9F518434-D5AA-48A2-91CD-7D440D180C68}">
      <dgm:prSet phldrT="[Text]"/>
      <dgm:spPr/>
      <dgm:t>
        <a:bodyPr/>
        <a:lstStyle/>
        <a:p>
          <a:r>
            <a:rPr lang="en-US" dirty="0"/>
            <a:t>Closing</a:t>
          </a:r>
        </a:p>
      </dgm:t>
    </dgm:pt>
    <dgm:pt modelId="{B4CC1BCE-D55E-47C1-96E9-F5EDCE4E781D}" type="parTrans" cxnId="{636B7529-8D43-4050-AB3A-75EFA1CD63EC}">
      <dgm:prSet/>
      <dgm:spPr/>
      <dgm:t>
        <a:bodyPr/>
        <a:lstStyle/>
        <a:p>
          <a:endParaRPr lang="en-US"/>
        </a:p>
      </dgm:t>
    </dgm:pt>
    <dgm:pt modelId="{D5D4D621-F01F-44A4-B32E-241316603FE4}" type="sibTrans" cxnId="{636B7529-8D43-4050-AB3A-75EFA1CD63EC}">
      <dgm:prSet/>
      <dgm:spPr/>
      <dgm:t>
        <a:bodyPr/>
        <a:lstStyle/>
        <a:p>
          <a:endParaRPr lang="en-US"/>
        </a:p>
      </dgm:t>
    </dgm:pt>
    <dgm:pt modelId="{BD3D33DD-66CB-499B-8CDA-B4FE12B1353D}" type="pres">
      <dgm:prSet presAssocID="{A3F790C1-7AF6-43FA-A5C8-71408740E2EB}" presName="Name0" presStyleCnt="0">
        <dgm:presLayoutVars>
          <dgm:dir/>
          <dgm:resizeHandles val="exact"/>
        </dgm:presLayoutVars>
      </dgm:prSet>
      <dgm:spPr/>
    </dgm:pt>
    <dgm:pt modelId="{007F165F-ECE8-42D6-9ECD-ABCC00976AC5}" type="pres">
      <dgm:prSet presAssocID="{A3F790C1-7AF6-43FA-A5C8-71408740E2EB}" presName="cycle" presStyleCnt="0"/>
      <dgm:spPr/>
    </dgm:pt>
    <dgm:pt modelId="{774592D5-4E9E-4AFE-9EB3-218597BBDF78}" type="pres">
      <dgm:prSet presAssocID="{9E526B89-5D85-43BC-9D55-5E305BBDF0F3}" presName="nodeFirstNode" presStyleLbl="node1" presStyleIdx="0" presStyleCnt="5">
        <dgm:presLayoutVars>
          <dgm:bulletEnabled val="1"/>
        </dgm:presLayoutVars>
      </dgm:prSet>
      <dgm:spPr/>
    </dgm:pt>
    <dgm:pt modelId="{A3FAC165-1871-469E-9484-286CC40D8894}" type="pres">
      <dgm:prSet presAssocID="{4E081D3A-90B1-4E5C-B6A0-64D86B47099A}" presName="sibTransFirstNode" presStyleLbl="bgShp" presStyleIdx="0" presStyleCnt="1"/>
      <dgm:spPr/>
    </dgm:pt>
    <dgm:pt modelId="{A9F9D4A2-0A75-4A96-8029-4BBEB09DD238}" type="pres">
      <dgm:prSet presAssocID="{CDC5146F-779A-4F5E-923B-BDE9798BC788}" presName="nodeFollowingNodes" presStyleLbl="node1" presStyleIdx="1" presStyleCnt="5">
        <dgm:presLayoutVars>
          <dgm:bulletEnabled val="1"/>
        </dgm:presLayoutVars>
      </dgm:prSet>
      <dgm:spPr/>
    </dgm:pt>
    <dgm:pt modelId="{370F32EF-E03F-4430-B9AB-3809D36AA008}" type="pres">
      <dgm:prSet presAssocID="{6A6DC81C-8740-4AEF-ACC8-8E89409344FF}" presName="nodeFollowingNodes" presStyleLbl="node1" presStyleIdx="2" presStyleCnt="5">
        <dgm:presLayoutVars>
          <dgm:bulletEnabled val="1"/>
        </dgm:presLayoutVars>
      </dgm:prSet>
      <dgm:spPr/>
    </dgm:pt>
    <dgm:pt modelId="{C1D619C7-D9B1-4C93-9A6F-8CFDD6F42DE8}" type="pres">
      <dgm:prSet presAssocID="{E4429590-B7F0-4E40-84C4-03DE1C3F7DF9}" presName="nodeFollowingNodes" presStyleLbl="node1" presStyleIdx="3" presStyleCnt="5">
        <dgm:presLayoutVars>
          <dgm:bulletEnabled val="1"/>
        </dgm:presLayoutVars>
      </dgm:prSet>
      <dgm:spPr/>
    </dgm:pt>
    <dgm:pt modelId="{F8A3B33F-8CF1-4329-9575-BA896DD8DA71}" type="pres">
      <dgm:prSet presAssocID="{9F518434-D5AA-48A2-91CD-7D440D180C68}" presName="nodeFollowingNodes" presStyleLbl="node1" presStyleIdx="4" presStyleCnt="5">
        <dgm:presLayoutVars>
          <dgm:bulletEnabled val="1"/>
        </dgm:presLayoutVars>
      </dgm:prSet>
      <dgm:spPr/>
    </dgm:pt>
  </dgm:ptLst>
  <dgm:cxnLst>
    <dgm:cxn modelId="{0931D205-4759-44C7-99BD-E28991C645EA}" type="presOf" srcId="{6A6DC81C-8740-4AEF-ACC8-8E89409344FF}" destId="{370F32EF-E03F-4430-B9AB-3809D36AA008}" srcOrd="0" destOrd="0" presId="urn:microsoft.com/office/officeart/2005/8/layout/cycle3"/>
    <dgm:cxn modelId="{6BD29E07-6407-468C-9DB8-5C29DD48038F}" type="presOf" srcId="{CDC5146F-779A-4F5E-923B-BDE9798BC788}" destId="{A9F9D4A2-0A75-4A96-8029-4BBEB09DD238}" srcOrd="0" destOrd="0" presId="urn:microsoft.com/office/officeart/2005/8/layout/cycle3"/>
    <dgm:cxn modelId="{628BD407-DC17-4D25-BC78-9A561368741B}" type="presOf" srcId="{A3F790C1-7AF6-43FA-A5C8-71408740E2EB}" destId="{BD3D33DD-66CB-499B-8CDA-B4FE12B1353D}" srcOrd="0" destOrd="0" presId="urn:microsoft.com/office/officeart/2005/8/layout/cycle3"/>
    <dgm:cxn modelId="{636B7529-8D43-4050-AB3A-75EFA1CD63EC}" srcId="{A3F790C1-7AF6-43FA-A5C8-71408740E2EB}" destId="{9F518434-D5AA-48A2-91CD-7D440D180C68}" srcOrd="4" destOrd="0" parTransId="{B4CC1BCE-D55E-47C1-96E9-F5EDCE4E781D}" sibTransId="{D5D4D621-F01F-44A4-B32E-241316603FE4}"/>
    <dgm:cxn modelId="{96C8F345-54F0-4BE2-9983-3925B36FBE21}" srcId="{A3F790C1-7AF6-43FA-A5C8-71408740E2EB}" destId="{E4429590-B7F0-4E40-84C4-03DE1C3F7DF9}" srcOrd="3" destOrd="0" parTransId="{BB172D8F-8059-4DB7-BDD2-5267A69ECC5C}" sibTransId="{73DF4CA3-9F60-44B3-BAAC-1AD2D8B0E706}"/>
    <dgm:cxn modelId="{BDA20C68-229F-4649-8DC2-738AEF94E9F7}" type="presOf" srcId="{4E081D3A-90B1-4E5C-B6A0-64D86B47099A}" destId="{A3FAC165-1871-469E-9484-286CC40D8894}" srcOrd="0" destOrd="0" presId="urn:microsoft.com/office/officeart/2005/8/layout/cycle3"/>
    <dgm:cxn modelId="{EAC90D91-2279-4A07-A6F7-408C962B8D69}" srcId="{A3F790C1-7AF6-43FA-A5C8-71408740E2EB}" destId="{9E526B89-5D85-43BC-9D55-5E305BBDF0F3}" srcOrd="0" destOrd="0" parTransId="{3CC90127-72C2-459F-AE25-6BD00C534D22}" sibTransId="{4E081D3A-90B1-4E5C-B6A0-64D86B47099A}"/>
    <dgm:cxn modelId="{411D2193-FDE9-4F70-8D7A-828B992C39A9}" type="presOf" srcId="{E4429590-B7F0-4E40-84C4-03DE1C3F7DF9}" destId="{C1D619C7-D9B1-4C93-9A6F-8CFDD6F42DE8}" srcOrd="0" destOrd="0" presId="urn:microsoft.com/office/officeart/2005/8/layout/cycle3"/>
    <dgm:cxn modelId="{F93BEFB2-8743-4B48-88A9-12BF3F275475}" type="presOf" srcId="{9F518434-D5AA-48A2-91CD-7D440D180C68}" destId="{F8A3B33F-8CF1-4329-9575-BA896DD8DA71}" srcOrd="0" destOrd="0" presId="urn:microsoft.com/office/officeart/2005/8/layout/cycle3"/>
    <dgm:cxn modelId="{0D75A2C7-13B4-4119-B60B-7291AE5FD0AC}" type="presOf" srcId="{9E526B89-5D85-43BC-9D55-5E305BBDF0F3}" destId="{774592D5-4E9E-4AFE-9EB3-218597BBDF78}" srcOrd="0" destOrd="0" presId="urn:microsoft.com/office/officeart/2005/8/layout/cycle3"/>
    <dgm:cxn modelId="{9A98F7C7-656F-46EB-A74A-912571E802CB}" srcId="{A3F790C1-7AF6-43FA-A5C8-71408740E2EB}" destId="{6A6DC81C-8740-4AEF-ACC8-8E89409344FF}" srcOrd="2" destOrd="0" parTransId="{FEE6E7EB-78A7-4C4F-8E9E-39F91A039E7A}" sibTransId="{76FF7920-4E20-495B-9B8D-1072F1957F66}"/>
    <dgm:cxn modelId="{6A9C96E7-34A7-4913-9A4F-85F520E734B9}" srcId="{A3F790C1-7AF6-43FA-A5C8-71408740E2EB}" destId="{CDC5146F-779A-4F5E-923B-BDE9798BC788}" srcOrd="1" destOrd="0" parTransId="{441C6098-CAEA-42A2-BBF6-56A72F62E600}" sibTransId="{CB7A07B6-173D-4AD1-A23B-6E032D84E840}"/>
    <dgm:cxn modelId="{7FEDF9AC-1B3C-46F8-B331-470EF7D80416}" type="presParOf" srcId="{BD3D33DD-66CB-499B-8CDA-B4FE12B1353D}" destId="{007F165F-ECE8-42D6-9ECD-ABCC00976AC5}" srcOrd="0" destOrd="0" presId="urn:microsoft.com/office/officeart/2005/8/layout/cycle3"/>
    <dgm:cxn modelId="{83DE23D7-FFCF-42E6-80C7-9DC1B3344471}" type="presParOf" srcId="{007F165F-ECE8-42D6-9ECD-ABCC00976AC5}" destId="{774592D5-4E9E-4AFE-9EB3-218597BBDF78}" srcOrd="0" destOrd="0" presId="urn:microsoft.com/office/officeart/2005/8/layout/cycle3"/>
    <dgm:cxn modelId="{43C93BD7-222C-4FF3-BBBA-0D73BF1A5AE3}" type="presParOf" srcId="{007F165F-ECE8-42D6-9ECD-ABCC00976AC5}" destId="{A3FAC165-1871-469E-9484-286CC40D8894}" srcOrd="1" destOrd="0" presId="urn:microsoft.com/office/officeart/2005/8/layout/cycle3"/>
    <dgm:cxn modelId="{7F20803F-86AA-42BD-8448-8B98A325F51E}" type="presParOf" srcId="{007F165F-ECE8-42D6-9ECD-ABCC00976AC5}" destId="{A9F9D4A2-0A75-4A96-8029-4BBEB09DD238}" srcOrd="2" destOrd="0" presId="urn:microsoft.com/office/officeart/2005/8/layout/cycle3"/>
    <dgm:cxn modelId="{5375B60D-C258-4E36-85B7-4B7490B8AB6F}" type="presParOf" srcId="{007F165F-ECE8-42D6-9ECD-ABCC00976AC5}" destId="{370F32EF-E03F-4430-B9AB-3809D36AA008}" srcOrd="3" destOrd="0" presId="urn:microsoft.com/office/officeart/2005/8/layout/cycle3"/>
    <dgm:cxn modelId="{521E8503-5F8A-4B53-8ABA-09FB750A83FB}" type="presParOf" srcId="{007F165F-ECE8-42D6-9ECD-ABCC00976AC5}" destId="{C1D619C7-D9B1-4C93-9A6F-8CFDD6F42DE8}" srcOrd="4" destOrd="0" presId="urn:microsoft.com/office/officeart/2005/8/layout/cycle3"/>
    <dgm:cxn modelId="{61268A30-84B9-41BF-B37F-CC4CE0EFACDE}" type="presParOf" srcId="{007F165F-ECE8-42D6-9ECD-ABCC00976AC5}" destId="{F8A3B33F-8CF1-4329-9575-BA896DD8DA71}"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5A433E0-31DA-4511-9D1E-FC333B8D2FD5}"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83327732-2A39-42C4-B2A7-B7B560F65ACE}">
      <dgm:prSet phldrT="[Text]"/>
      <dgm:spPr/>
      <dgm:t>
        <a:bodyPr/>
        <a:lstStyle/>
        <a:p>
          <a:r>
            <a:rPr lang="en-US" dirty="0"/>
            <a:t>Functional requirements</a:t>
          </a:r>
        </a:p>
      </dgm:t>
    </dgm:pt>
    <dgm:pt modelId="{389EB728-5614-4B70-A519-083D512D1C8A}" type="parTrans" cxnId="{321E34CC-421D-4688-A566-D8056157AED8}">
      <dgm:prSet/>
      <dgm:spPr/>
      <dgm:t>
        <a:bodyPr/>
        <a:lstStyle/>
        <a:p>
          <a:endParaRPr lang="en-US"/>
        </a:p>
      </dgm:t>
    </dgm:pt>
    <dgm:pt modelId="{63D877F4-0274-4142-BCF3-3A274D6288FC}" type="sibTrans" cxnId="{321E34CC-421D-4688-A566-D8056157AED8}">
      <dgm:prSet/>
      <dgm:spPr/>
      <dgm:t>
        <a:bodyPr/>
        <a:lstStyle/>
        <a:p>
          <a:endParaRPr lang="en-US"/>
        </a:p>
      </dgm:t>
    </dgm:pt>
    <dgm:pt modelId="{F02CEF00-8CF0-400B-9721-FE45BD89FE1D}">
      <dgm:prSet phldrT="[Text]"/>
      <dgm:spPr/>
      <dgm:t>
        <a:bodyPr/>
        <a:lstStyle/>
        <a:p>
          <a:r>
            <a:rPr lang="en-US" dirty="0"/>
            <a:t>Describe the behavior of the product</a:t>
          </a:r>
        </a:p>
      </dgm:t>
    </dgm:pt>
    <dgm:pt modelId="{E6F5509A-C8FD-4525-BB66-8FEE35A6F6BD}" type="parTrans" cxnId="{EBA5628A-B82B-499F-9B44-A455717645E8}">
      <dgm:prSet/>
      <dgm:spPr/>
      <dgm:t>
        <a:bodyPr/>
        <a:lstStyle/>
        <a:p>
          <a:endParaRPr lang="en-US"/>
        </a:p>
      </dgm:t>
    </dgm:pt>
    <dgm:pt modelId="{5B01D7FF-7BE0-4D59-9B05-1C8F59E106C2}" type="sibTrans" cxnId="{EBA5628A-B82B-499F-9B44-A455717645E8}">
      <dgm:prSet/>
      <dgm:spPr/>
      <dgm:t>
        <a:bodyPr/>
        <a:lstStyle/>
        <a:p>
          <a:endParaRPr lang="en-US"/>
        </a:p>
      </dgm:t>
    </dgm:pt>
    <dgm:pt modelId="{EFD2761D-9C5E-4B02-BC2F-DE44D6B70C40}">
      <dgm:prSet phldrT="[Text]"/>
      <dgm:spPr/>
      <dgm:t>
        <a:bodyPr/>
        <a:lstStyle/>
        <a:p>
          <a:r>
            <a:rPr lang="en-US" dirty="0"/>
            <a:t>Non-functional requirement</a:t>
          </a:r>
        </a:p>
      </dgm:t>
    </dgm:pt>
    <dgm:pt modelId="{434438F3-1F9C-437D-886D-4D7E5771A635}" type="parTrans" cxnId="{32D9DE1F-73C3-4A19-BC67-E48528D837FF}">
      <dgm:prSet/>
      <dgm:spPr/>
      <dgm:t>
        <a:bodyPr/>
        <a:lstStyle/>
        <a:p>
          <a:endParaRPr lang="en-US"/>
        </a:p>
      </dgm:t>
    </dgm:pt>
    <dgm:pt modelId="{70914018-B94C-4F0A-8EEE-1D8BAD0388C7}" type="sibTrans" cxnId="{32D9DE1F-73C3-4A19-BC67-E48528D837FF}">
      <dgm:prSet/>
      <dgm:spPr/>
      <dgm:t>
        <a:bodyPr/>
        <a:lstStyle/>
        <a:p>
          <a:endParaRPr lang="en-US"/>
        </a:p>
      </dgm:t>
    </dgm:pt>
    <dgm:pt modelId="{0E086D29-7E31-4FC1-AE24-A229BC3D39D5}">
      <dgm:prSet phldrT="[Text]"/>
      <dgm:spPr/>
      <dgm:t>
        <a:bodyPr/>
        <a:lstStyle/>
        <a:p>
          <a:r>
            <a:rPr lang="en-US" dirty="0"/>
            <a:t>Describe the environmental conditions or qualities required for the product to be effective</a:t>
          </a:r>
        </a:p>
      </dgm:t>
    </dgm:pt>
    <dgm:pt modelId="{583E22D3-7B71-4BE3-831D-7BBFECF0A833}" type="parTrans" cxnId="{CAD2D794-16D8-4D89-B058-75F239E2CB26}">
      <dgm:prSet/>
      <dgm:spPr/>
      <dgm:t>
        <a:bodyPr/>
        <a:lstStyle/>
        <a:p>
          <a:endParaRPr lang="en-US"/>
        </a:p>
      </dgm:t>
    </dgm:pt>
    <dgm:pt modelId="{E2B2127F-E805-47DF-9A33-E79DF8F5B08B}" type="sibTrans" cxnId="{CAD2D794-16D8-4D89-B058-75F239E2CB26}">
      <dgm:prSet/>
      <dgm:spPr/>
      <dgm:t>
        <a:bodyPr/>
        <a:lstStyle/>
        <a:p>
          <a:endParaRPr lang="en-US"/>
        </a:p>
      </dgm:t>
    </dgm:pt>
    <dgm:pt modelId="{11961C78-025B-46E1-A94D-9AB35284B67E}">
      <dgm:prSet phldrT="[Text]"/>
      <dgm:spPr/>
      <dgm:t>
        <a:bodyPr/>
        <a:lstStyle/>
        <a:p>
          <a:r>
            <a:rPr lang="en-US" dirty="0"/>
            <a:t>Example: TODO</a:t>
          </a:r>
        </a:p>
      </dgm:t>
    </dgm:pt>
    <dgm:pt modelId="{75CD458B-102D-4D64-9FFC-5EB43230EF4B}" type="parTrans" cxnId="{FDBBBEF7-475B-4B6F-972A-C01CB69F3CFE}">
      <dgm:prSet/>
      <dgm:spPr/>
      <dgm:t>
        <a:bodyPr/>
        <a:lstStyle/>
        <a:p>
          <a:endParaRPr lang="en-US"/>
        </a:p>
      </dgm:t>
    </dgm:pt>
    <dgm:pt modelId="{788BA588-BE1F-4AB3-8AE1-985C9CEDDF04}" type="sibTrans" cxnId="{FDBBBEF7-475B-4B6F-972A-C01CB69F3CFE}">
      <dgm:prSet/>
      <dgm:spPr/>
      <dgm:t>
        <a:bodyPr/>
        <a:lstStyle/>
        <a:p>
          <a:endParaRPr lang="en-US"/>
        </a:p>
      </dgm:t>
    </dgm:pt>
    <dgm:pt modelId="{65B60CB2-BD5C-4998-8C71-C0D0921485EF}">
      <dgm:prSet phldrT="[Text]"/>
      <dgm:spPr/>
      <dgm:t>
        <a:bodyPr/>
        <a:lstStyle/>
        <a:p>
          <a:r>
            <a:rPr lang="en-US" dirty="0"/>
            <a:t>Example: TODO</a:t>
          </a:r>
        </a:p>
      </dgm:t>
    </dgm:pt>
    <dgm:pt modelId="{AADC6CDE-8EB3-449E-8A6F-43E84BDCC4B9}" type="parTrans" cxnId="{3B9D4213-1699-4873-9835-818C338FBFC2}">
      <dgm:prSet/>
      <dgm:spPr/>
      <dgm:t>
        <a:bodyPr/>
        <a:lstStyle/>
        <a:p>
          <a:endParaRPr lang="en-US"/>
        </a:p>
      </dgm:t>
    </dgm:pt>
    <dgm:pt modelId="{ACB9C410-E5B3-4168-BD22-8382959754B3}" type="sibTrans" cxnId="{3B9D4213-1699-4873-9835-818C338FBFC2}">
      <dgm:prSet/>
      <dgm:spPr/>
      <dgm:t>
        <a:bodyPr/>
        <a:lstStyle/>
        <a:p>
          <a:endParaRPr lang="en-US"/>
        </a:p>
      </dgm:t>
    </dgm:pt>
    <dgm:pt modelId="{3CD72C08-A8EC-4049-A689-9F4BACCD4D85}" type="pres">
      <dgm:prSet presAssocID="{45A433E0-31DA-4511-9D1E-FC333B8D2FD5}" presName="Name0" presStyleCnt="0">
        <dgm:presLayoutVars>
          <dgm:dir/>
          <dgm:resizeHandles val="exact"/>
        </dgm:presLayoutVars>
      </dgm:prSet>
      <dgm:spPr/>
    </dgm:pt>
    <dgm:pt modelId="{73596726-0D5D-49EE-AA5B-54EB51B193CC}" type="pres">
      <dgm:prSet presAssocID="{83327732-2A39-42C4-B2A7-B7B560F65ACE}" presName="node" presStyleLbl="node1" presStyleIdx="0" presStyleCnt="2">
        <dgm:presLayoutVars>
          <dgm:bulletEnabled val="1"/>
        </dgm:presLayoutVars>
      </dgm:prSet>
      <dgm:spPr/>
    </dgm:pt>
    <dgm:pt modelId="{7AB64CC7-EF83-4B22-A9E7-87C65066ACF2}" type="pres">
      <dgm:prSet presAssocID="{63D877F4-0274-4142-BCF3-3A274D6288FC}" presName="sibTrans" presStyleCnt="0"/>
      <dgm:spPr/>
    </dgm:pt>
    <dgm:pt modelId="{591D9973-4BB5-448B-936A-76ABA26E8C08}" type="pres">
      <dgm:prSet presAssocID="{EFD2761D-9C5E-4B02-BC2F-DE44D6B70C40}" presName="node" presStyleLbl="node1" presStyleIdx="1" presStyleCnt="2">
        <dgm:presLayoutVars>
          <dgm:bulletEnabled val="1"/>
        </dgm:presLayoutVars>
      </dgm:prSet>
      <dgm:spPr/>
    </dgm:pt>
  </dgm:ptLst>
  <dgm:cxnLst>
    <dgm:cxn modelId="{3B9D4213-1699-4873-9835-818C338FBFC2}" srcId="{83327732-2A39-42C4-B2A7-B7B560F65ACE}" destId="{65B60CB2-BD5C-4998-8C71-C0D0921485EF}" srcOrd="1" destOrd="0" parTransId="{AADC6CDE-8EB3-449E-8A6F-43E84BDCC4B9}" sibTransId="{ACB9C410-E5B3-4168-BD22-8382959754B3}"/>
    <dgm:cxn modelId="{32D9DE1F-73C3-4A19-BC67-E48528D837FF}" srcId="{45A433E0-31DA-4511-9D1E-FC333B8D2FD5}" destId="{EFD2761D-9C5E-4B02-BC2F-DE44D6B70C40}" srcOrd="1" destOrd="0" parTransId="{434438F3-1F9C-437D-886D-4D7E5771A635}" sibTransId="{70914018-B94C-4F0A-8EEE-1D8BAD0388C7}"/>
    <dgm:cxn modelId="{CF4E5330-AA7C-4B80-A289-80BC5CC01819}" type="presOf" srcId="{83327732-2A39-42C4-B2A7-B7B560F65ACE}" destId="{73596726-0D5D-49EE-AA5B-54EB51B193CC}" srcOrd="0" destOrd="0" presId="urn:microsoft.com/office/officeart/2005/8/layout/hList6"/>
    <dgm:cxn modelId="{96BBD03F-D626-4DA9-953C-C7A65BBC2D4D}" type="presOf" srcId="{45A433E0-31DA-4511-9D1E-FC333B8D2FD5}" destId="{3CD72C08-A8EC-4049-A689-9F4BACCD4D85}" srcOrd="0" destOrd="0" presId="urn:microsoft.com/office/officeart/2005/8/layout/hList6"/>
    <dgm:cxn modelId="{F2F7F755-F159-4685-9E81-17A9994D970C}" type="presOf" srcId="{EFD2761D-9C5E-4B02-BC2F-DE44D6B70C40}" destId="{591D9973-4BB5-448B-936A-76ABA26E8C08}" srcOrd="0" destOrd="0" presId="urn:microsoft.com/office/officeart/2005/8/layout/hList6"/>
    <dgm:cxn modelId="{5418B95A-9DD3-4876-86DB-88B616885F47}" type="presOf" srcId="{F02CEF00-8CF0-400B-9721-FE45BD89FE1D}" destId="{73596726-0D5D-49EE-AA5B-54EB51B193CC}" srcOrd="0" destOrd="1" presId="urn:microsoft.com/office/officeart/2005/8/layout/hList6"/>
    <dgm:cxn modelId="{36DC0675-C72F-48E4-A090-31FDBD33766E}" type="presOf" srcId="{65B60CB2-BD5C-4998-8C71-C0D0921485EF}" destId="{73596726-0D5D-49EE-AA5B-54EB51B193CC}" srcOrd="0" destOrd="2" presId="urn:microsoft.com/office/officeart/2005/8/layout/hList6"/>
    <dgm:cxn modelId="{EBA5628A-B82B-499F-9B44-A455717645E8}" srcId="{83327732-2A39-42C4-B2A7-B7B560F65ACE}" destId="{F02CEF00-8CF0-400B-9721-FE45BD89FE1D}" srcOrd="0" destOrd="0" parTransId="{E6F5509A-C8FD-4525-BB66-8FEE35A6F6BD}" sibTransId="{5B01D7FF-7BE0-4D59-9B05-1C8F59E106C2}"/>
    <dgm:cxn modelId="{CAD2D794-16D8-4D89-B058-75F239E2CB26}" srcId="{EFD2761D-9C5E-4B02-BC2F-DE44D6B70C40}" destId="{0E086D29-7E31-4FC1-AE24-A229BC3D39D5}" srcOrd="0" destOrd="0" parTransId="{583E22D3-7B71-4BE3-831D-7BBFECF0A833}" sibTransId="{E2B2127F-E805-47DF-9A33-E79DF8F5B08B}"/>
    <dgm:cxn modelId="{35A7E0AA-41AE-4975-A3E0-72394B1A331E}" type="presOf" srcId="{11961C78-025B-46E1-A94D-9AB35284B67E}" destId="{591D9973-4BB5-448B-936A-76ABA26E8C08}" srcOrd="0" destOrd="2" presId="urn:microsoft.com/office/officeart/2005/8/layout/hList6"/>
    <dgm:cxn modelId="{321E34CC-421D-4688-A566-D8056157AED8}" srcId="{45A433E0-31DA-4511-9D1E-FC333B8D2FD5}" destId="{83327732-2A39-42C4-B2A7-B7B560F65ACE}" srcOrd="0" destOrd="0" parTransId="{389EB728-5614-4B70-A519-083D512D1C8A}" sibTransId="{63D877F4-0274-4142-BCF3-3A274D6288FC}"/>
    <dgm:cxn modelId="{B47D45F1-3A0F-40F1-9862-721CB2460BD2}" type="presOf" srcId="{0E086D29-7E31-4FC1-AE24-A229BC3D39D5}" destId="{591D9973-4BB5-448B-936A-76ABA26E8C08}" srcOrd="0" destOrd="1" presId="urn:microsoft.com/office/officeart/2005/8/layout/hList6"/>
    <dgm:cxn modelId="{FDBBBEF7-475B-4B6F-972A-C01CB69F3CFE}" srcId="{EFD2761D-9C5E-4B02-BC2F-DE44D6B70C40}" destId="{11961C78-025B-46E1-A94D-9AB35284B67E}" srcOrd="1" destOrd="0" parTransId="{75CD458B-102D-4D64-9FFC-5EB43230EF4B}" sibTransId="{788BA588-BE1F-4AB3-8AE1-985C9CEDDF04}"/>
    <dgm:cxn modelId="{66ABB071-12D9-4FB6-82F0-AE8D4F9809A0}" type="presParOf" srcId="{3CD72C08-A8EC-4049-A689-9F4BACCD4D85}" destId="{73596726-0D5D-49EE-AA5B-54EB51B193CC}" srcOrd="0" destOrd="0" presId="urn:microsoft.com/office/officeart/2005/8/layout/hList6"/>
    <dgm:cxn modelId="{98F33FC8-887C-4B4E-8DF7-7B5FF53A32F0}" type="presParOf" srcId="{3CD72C08-A8EC-4049-A689-9F4BACCD4D85}" destId="{7AB64CC7-EF83-4B22-A9E7-87C65066ACF2}" srcOrd="1" destOrd="0" presId="urn:microsoft.com/office/officeart/2005/8/layout/hList6"/>
    <dgm:cxn modelId="{032B7240-5CF2-4D17-A600-330D13FD1C72}" type="presParOf" srcId="{3CD72C08-A8EC-4049-A689-9F4BACCD4D85}" destId="{591D9973-4BB5-448B-936A-76ABA26E8C08}"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6B4018-371D-4DD6-90D7-1AF6AB02C653}" type="doc">
      <dgm:prSet loTypeId="urn:microsoft.com/office/officeart/2005/8/layout/chevron1" loCatId="process" qsTypeId="urn:microsoft.com/office/officeart/2005/8/quickstyle/simple1" qsCatId="simple" csTypeId="urn:microsoft.com/office/officeart/2005/8/colors/colorful1" csCatId="colorful" phldr="1"/>
      <dgm:spPr/>
    </dgm:pt>
    <dgm:pt modelId="{0458DDF7-DB4E-4A9C-9CC5-227A08115A4C}">
      <dgm:prSet phldrT="[Text]" custT="1"/>
      <dgm:spPr/>
      <dgm:t>
        <a:bodyPr/>
        <a:lstStyle/>
        <a:p>
          <a:r>
            <a:rPr lang="en-US" sz="1600" dirty="0"/>
            <a:t>Problem Identification</a:t>
          </a:r>
        </a:p>
      </dgm:t>
    </dgm:pt>
    <dgm:pt modelId="{10591CA2-690C-4924-BC6B-040C0395A168}" type="parTrans" cxnId="{5E95C0D2-ECBA-48ED-905A-F650657C1C54}">
      <dgm:prSet/>
      <dgm:spPr/>
      <dgm:t>
        <a:bodyPr/>
        <a:lstStyle/>
        <a:p>
          <a:endParaRPr lang="en-US"/>
        </a:p>
      </dgm:t>
    </dgm:pt>
    <dgm:pt modelId="{B1D0DE1B-D888-4DD8-9493-711DE6841C84}" type="sibTrans" cxnId="{5E95C0D2-ECBA-48ED-905A-F650657C1C54}">
      <dgm:prSet/>
      <dgm:spPr/>
      <dgm:t>
        <a:bodyPr/>
        <a:lstStyle/>
        <a:p>
          <a:endParaRPr lang="en-US"/>
        </a:p>
      </dgm:t>
    </dgm:pt>
    <dgm:pt modelId="{048F6DF2-7A54-4898-ABB6-4EC435B94491}">
      <dgm:prSet phldrT="[Text]" custT="1"/>
      <dgm:spPr/>
      <dgm:t>
        <a:bodyPr/>
        <a:lstStyle/>
        <a:p>
          <a:r>
            <a:rPr lang="en-US" sz="1600" dirty="0"/>
            <a:t>Idea Generation</a:t>
          </a:r>
        </a:p>
      </dgm:t>
    </dgm:pt>
    <dgm:pt modelId="{812A8B7E-4D9F-4883-B498-EEC812D30706}" type="parTrans" cxnId="{F46A608B-DA8E-479A-BD29-46F6C2FD622A}">
      <dgm:prSet/>
      <dgm:spPr/>
      <dgm:t>
        <a:bodyPr/>
        <a:lstStyle/>
        <a:p>
          <a:endParaRPr lang="en-US"/>
        </a:p>
      </dgm:t>
    </dgm:pt>
    <dgm:pt modelId="{AF24C2D3-EF68-40E3-863F-92FE5CCD5507}" type="sibTrans" cxnId="{F46A608B-DA8E-479A-BD29-46F6C2FD622A}">
      <dgm:prSet/>
      <dgm:spPr/>
      <dgm:t>
        <a:bodyPr/>
        <a:lstStyle/>
        <a:p>
          <a:endParaRPr lang="en-US"/>
        </a:p>
      </dgm:t>
    </dgm:pt>
    <dgm:pt modelId="{27D01B6F-BE45-4EE1-A27E-26AB89A83558}">
      <dgm:prSet phldrT="[Text]" custT="1"/>
      <dgm:spPr/>
      <dgm:t>
        <a:bodyPr/>
        <a:lstStyle/>
        <a:p>
          <a:r>
            <a:rPr lang="en-US" sz="1400" dirty="0"/>
            <a:t>Idea Selection (decision making)</a:t>
          </a:r>
        </a:p>
      </dgm:t>
    </dgm:pt>
    <dgm:pt modelId="{9899A2B8-CEF8-4BDB-81D7-BB9D88F5FDCB}" type="parTrans" cxnId="{E4330F98-9518-4460-A3C6-6B01C07772FB}">
      <dgm:prSet/>
      <dgm:spPr/>
      <dgm:t>
        <a:bodyPr/>
        <a:lstStyle/>
        <a:p>
          <a:endParaRPr lang="en-US"/>
        </a:p>
      </dgm:t>
    </dgm:pt>
    <dgm:pt modelId="{FA7E8060-88E6-47AF-BD09-30D2AB2E989C}" type="sibTrans" cxnId="{E4330F98-9518-4460-A3C6-6B01C07772FB}">
      <dgm:prSet/>
      <dgm:spPr/>
      <dgm:t>
        <a:bodyPr/>
        <a:lstStyle/>
        <a:p>
          <a:endParaRPr lang="en-US"/>
        </a:p>
      </dgm:t>
    </dgm:pt>
    <dgm:pt modelId="{D4D0EBF9-34EA-492C-BEA2-E285A0A685DD}">
      <dgm:prSet phldrT="[Text]" custT="1"/>
      <dgm:spPr/>
      <dgm:t>
        <a:bodyPr/>
        <a:lstStyle/>
        <a:p>
          <a:r>
            <a:rPr lang="en-US" sz="1600" dirty="0"/>
            <a:t>Implementation</a:t>
          </a:r>
        </a:p>
      </dgm:t>
    </dgm:pt>
    <dgm:pt modelId="{DCC3B1E3-CD9E-4BB3-8036-43892C1524C8}" type="parTrans" cxnId="{37FE9343-E3F7-4676-8855-5FC2EBEBC53C}">
      <dgm:prSet/>
      <dgm:spPr/>
      <dgm:t>
        <a:bodyPr/>
        <a:lstStyle/>
        <a:p>
          <a:endParaRPr lang="en-US"/>
        </a:p>
      </dgm:t>
    </dgm:pt>
    <dgm:pt modelId="{F2F6E64A-FD2C-4597-8B7E-D04F97FFF6BE}" type="sibTrans" cxnId="{37FE9343-E3F7-4676-8855-5FC2EBEBC53C}">
      <dgm:prSet/>
      <dgm:spPr/>
      <dgm:t>
        <a:bodyPr/>
        <a:lstStyle/>
        <a:p>
          <a:endParaRPr lang="en-US"/>
        </a:p>
      </dgm:t>
    </dgm:pt>
    <dgm:pt modelId="{462F98FF-7098-4261-89D5-FDCE39444425}" type="pres">
      <dgm:prSet presAssocID="{576B4018-371D-4DD6-90D7-1AF6AB02C653}" presName="Name0" presStyleCnt="0">
        <dgm:presLayoutVars>
          <dgm:dir/>
          <dgm:animLvl val="lvl"/>
          <dgm:resizeHandles val="exact"/>
        </dgm:presLayoutVars>
      </dgm:prSet>
      <dgm:spPr/>
    </dgm:pt>
    <dgm:pt modelId="{3F87D6C9-3964-429A-BB8B-D32AF1AA6BD0}" type="pres">
      <dgm:prSet presAssocID="{0458DDF7-DB4E-4A9C-9CC5-227A08115A4C}" presName="parTxOnly" presStyleLbl="node1" presStyleIdx="0" presStyleCnt="4">
        <dgm:presLayoutVars>
          <dgm:chMax val="0"/>
          <dgm:chPref val="0"/>
          <dgm:bulletEnabled val="1"/>
        </dgm:presLayoutVars>
      </dgm:prSet>
      <dgm:spPr/>
    </dgm:pt>
    <dgm:pt modelId="{0F716603-C0A2-4D00-B3DD-B3D0971D4764}" type="pres">
      <dgm:prSet presAssocID="{B1D0DE1B-D888-4DD8-9493-711DE6841C84}" presName="parTxOnlySpace" presStyleCnt="0"/>
      <dgm:spPr/>
    </dgm:pt>
    <dgm:pt modelId="{E141DFCE-5841-4D88-9CC1-ECFDCD80A101}" type="pres">
      <dgm:prSet presAssocID="{048F6DF2-7A54-4898-ABB6-4EC435B94491}" presName="parTxOnly" presStyleLbl="node1" presStyleIdx="1" presStyleCnt="4" custScaleX="99626">
        <dgm:presLayoutVars>
          <dgm:chMax val="0"/>
          <dgm:chPref val="0"/>
          <dgm:bulletEnabled val="1"/>
        </dgm:presLayoutVars>
      </dgm:prSet>
      <dgm:spPr/>
    </dgm:pt>
    <dgm:pt modelId="{6EFFD8A8-26D8-4751-BE12-A5FC4FCA3325}" type="pres">
      <dgm:prSet presAssocID="{AF24C2D3-EF68-40E3-863F-92FE5CCD5507}" presName="parTxOnlySpace" presStyleCnt="0"/>
      <dgm:spPr/>
    </dgm:pt>
    <dgm:pt modelId="{B0E36020-92B8-4F25-B48E-A23C5920833C}" type="pres">
      <dgm:prSet presAssocID="{27D01B6F-BE45-4EE1-A27E-26AB89A83558}" presName="parTxOnly" presStyleLbl="node1" presStyleIdx="2" presStyleCnt="4">
        <dgm:presLayoutVars>
          <dgm:chMax val="0"/>
          <dgm:chPref val="0"/>
          <dgm:bulletEnabled val="1"/>
        </dgm:presLayoutVars>
      </dgm:prSet>
      <dgm:spPr/>
    </dgm:pt>
    <dgm:pt modelId="{26091358-4A43-4DAB-AE39-00EA5981E77E}" type="pres">
      <dgm:prSet presAssocID="{FA7E8060-88E6-47AF-BD09-30D2AB2E989C}" presName="parTxOnlySpace" presStyleCnt="0"/>
      <dgm:spPr/>
    </dgm:pt>
    <dgm:pt modelId="{1FE5808C-7F87-49C1-808D-E2C030EFA951}" type="pres">
      <dgm:prSet presAssocID="{D4D0EBF9-34EA-492C-BEA2-E285A0A685DD}" presName="parTxOnly" presStyleLbl="node1" presStyleIdx="3" presStyleCnt="4">
        <dgm:presLayoutVars>
          <dgm:chMax val="0"/>
          <dgm:chPref val="0"/>
          <dgm:bulletEnabled val="1"/>
        </dgm:presLayoutVars>
      </dgm:prSet>
      <dgm:spPr/>
    </dgm:pt>
  </dgm:ptLst>
  <dgm:cxnLst>
    <dgm:cxn modelId="{37FE9343-E3F7-4676-8855-5FC2EBEBC53C}" srcId="{576B4018-371D-4DD6-90D7-1AF6AB02C653}" destId="{D4D0EBF9-34EA-492C-BEA2-E285A0A685DD}" srcOrd="3" destOrd="0" parTransId="{DCC3B1E3-CD9E-4BB3-8036-43892C1524C8}" sibTransId="{F2F6E64A-FD2C-4597-8B7E-D04F97FFF6BE}"/>
    <dgm:cxn modelId="{52101576-2E6A-4730-AB29-E4F41EB0E152}" type="presOf" srcId="{D4D0EBF9-34EA-492C-BEA2-E285A0A685DD}" destId="{1FE5808C-7F87-49C1-808D-E2C030EFA951}" srcOrd="0" destOrd="0" presId="urn:microsoft.com/office/officeart/2005/8/layout/chevron1"/>
    <dgm:cxn modelId="{F46A608B-DA8E-479A-BD29-46F6C2FD622A}" srcId="{576B4018-371D-4DD6-90D7-1AF6AB02C653}" destId="{048F6DF2-7A54-4898-ABB6-4EC435B94491}" srcOrd="1" destOrd="0" parTransId="{812A8B7E-4D9F-4883-B498-EEC812D30706}" sibTransId="{AF24C2D3-EF68-40E3-863F-92FE5CCD5507}"/>
    <dgm:cxn modelId="{E4330F98-9518-4460-A3C6-6B01C07772FB}" srcId="{576B4018-371D-4DD6-90D7-1AF6AB02C653}" destId="{27D01B6F-BE45-4EE1-A27E-26AB89A83558}" srcOrd="2" destOrd="0" parTransId="{9899A2B8-CEF8-4BDB-81D7-BB9D88F5FDCB}" sibTransId="{FA7E8060-88E6-47AF-BD09-30D2AB2E989C}"/>
    <dgm:cxn modelId="{2A218898-D6EE-43BA-AC8D-7640C4A3E7D2}" type="presOf" srcId="{048F6DF2-7A54-4898-ABB6-4EC435B94491}" destId="{E141DFCE-5841-4D88-9CC1-ECFDCD80A101}" srcOrd="0" destOrd="0" presId="urn:microsoft.com/office/officeart/2005/8/layout/chevron1"/>
    <dgm:cxn modelId="{8405DE99-22CB-4D3C-9CBD-43FCE6E8D0F9}" type="presOf" srcId="{27D01B6F-BE45-4EE1-A27E-26AB89A83558}" destId="{B0E36020-92B8-4F25-B48E-A23C5920833C}" srcOrd="0" destOrd="0" presId="urn:microsoft.com/office/officeart/2005/8/layout/chevron1"/>
    <dgm:cxn modelId="{EAF658A9-C6F0-4B69-8DB9-52826A50C900}" type="presOf" srcId="{576B4018-371D-4DD6-90D7-1AF6AB02C653}" destId="{462F98FF-7098-4261-89D5-FDCE39444425}" srcOrd="0" destOrd="0" presId="urn:microsoft.com/office/officeart/2005/8/layout/chevron1"/>
    <dgm:cxn modelId="{5E95C0D2-ECBA-48ED-905A-F650657C1C54}" srcId="{576B4018-371D-4DD6-90D7-1AF6AB02C653}" destId="{0458DDF7-DB4E-4A9C-9CC5-227A08115A4C}" srcOrd="0" destOrd="0" parTransId="{10591CA2-690C-4924-BC6B-040C0395A168}" sibTransId="{B1D0DE1B-D888-4DD8-9493-711DE6841C84}"/>
    <dgm:cxn modelId="{06AA20F8-D355-4A8A-8BF0-08147A86D8E0}" type="presOf" srcId="{0458DDF7-DB4E-4A9C-9CC5-227A08115A4C}" destId="{3F87D6C9-3964-429A-BB8B-D32AF1AA6BD0}" srcOrd="0" destOrd="0" presId="urn:microsoft.com/office/officeart/2005/8/layout/chevron1"/>
    <dgm:cxn modelId="{179499EF-7462-4778-AB4E-574C31F11A75}" type="presParOf" srcId="{462F98FF-7098-4261-89D5-FDCE39444425}" destId="{3F87D6C9-3964-429A-BB8B-D32AF1AA6BD0}" srcOrd="0" destOrd="0" presId="urn:microsoft.com/office/officeart/2005/8/layout/chevron1"/>
    <dgm:cxn modelId="{306CBC0A-4ED8-4F80-B0A7-40042895D494}" type="presParOf" srcId="{462F98FF-7098-4261-89D5-FDCE39444425}" destId="{0F716603-C0A2-4D00-B3DD-B3D0971D4764}" srcOrd="1" destOrd="0" presId="urn:microsoft.com/office/officeart/2005/8/layout/chevron1"/>
    <dgm:cxn modelId="{1A266A37-F7C5-4785-971F-130426F7A2B4}" type="presParOf" srcId="{462F98FF-7098-4261-89D5-FDCE39444425}" destId="{E141DFCE-5841-4D88-9CC1-ECFDCD80A101}" srcOrd="2" destOrd="0" presId="urn:microsoft.com/office/officeart/2005/8/layout/chevron1"/>
    <dgm:cxn modelId="{4654EA7D-1131-458B-9378-3E07D44BB2A5}" type="presParOf" srcId="{462F98FF-7098-4261-89D5-FDCE39444425}" destId="{6EFFD8A8-26D8-4751-BE12-A5FC4FCA3325}" srcOrd="3" destOrd="0" presId="urn:microsoft.com/office/officeart/2005/8/layout/chevron1"/>
    <dgm:cxn modelId="{DBFC4522-99C2-4543-B0BA-72D40937D7FA}" type="presParOf" srcId="{462F98FF-7098-4261-89D5-FDCE39444425}" destId="{B0E36020-92B8-4F25-B48E-A23C5920833C}" srcOrd="4" destOrd="0" presId="urn:microsoft.com/office/officeart/2005/8/layout/chevron1"/>
    <dgm:cxn modelId="{A1B3D38A-7A01-4057-B29B-DB9F63BE1999}" type="presParOf" srcId="{462F98FF-7098-4261-89D5-FDCE39444425}" destId="{26091358-4A43-4DAB-AE39-00EA5981E77E}" srcOrd="5" destOrd="0" presId="urn:microsoft.com/office/officeart/2005/8/layout/chevron1"/>
    <dgm:cxn modelId="{51D8023C-03A9-450A-8AA0-243F65A1CC7D}" type="presParOf" srcId="{462F98FF-7098-4261-89D5-FDCE39444425}" destId="{1FE5808C-7F87-49C1-808D-E2C030EFA951}"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6B4018-371D-4DD6-90D7-1AF6AB02C653}" type="doc">
      <dgm:prSet loTypeId="urn:microsoft.com/office/officeart/2005/8/layout/chevron1" loCatId="process" qsTypeId="urn:microsoft.com/office/officeart/2005/8/quickstyle/simple1" qsCatId="simple" csTypeId="urn:microsoft.com/office/officeart/2005/8/colors/colorful1" csCatId="colorful" phldr="1"/>
      <dgm:spPr/>
    </dgm:pt>
    <dgm:pt modelId="{0458DDF7-DB4E-4A9C-9CC5-227A08115A4C}">
      <dgm:prSet phldrT="[Text]" custT="1"/>
      <dgm:spPr/>
      <dgm:t>
        <a:bodyPr/>
        <a:lstStyle/>
        <a:p>
          <a:r>
            <a:rPr lang="en-US" sz="1600" dirty="0"/>
            <a:t>Identify problem</a:t>
          </a:r>
        </a:p>
      </dgm:t>
    </dgm:pt>
    <dgm:pt modelId="{10591CA2-690C-4924-BC6B-040C0395A168}" type="parTrans" cxnId="{5E95C0D2-ECBA-48ED-905A-F650657C1C54}">
      <dgm:prSet/>
      <dgm:spPr/>
      <dgm:t>
        <a:bodyPr/>
        <a:lstStyle/>
        <a:p>
          <a:endParaRPr lang="en-US"/>
        </a:p>
      </dgm:t>
    </dgm:pt>
    <dgm:pt modelId="{B1D0DE1B-D888-4DD8-9493-711DE6841C84}" type="sibTrans" cxnId="{5E95C0D2-ECBA-48ED-905A-F650657C1C54}">
      <dgm:prSet/>
      <dgm:spPr/>
      <dgm:t>
        <a:bodyPr/>
        <a:lstStyle/>
        <a:p>
          <a:endParaRPr lang="en-US"/>
        </a:p>
      </dgm:t>
    </dgm:pt>
    <dgm:pt modelId="{048F6DF2-7A54-4898-ABB6-4EC435B94491}">
      <dgm:prSet phldrT="[Text]" custT="1"/>
      <dgm:spPr/>
      <dgm:t>
        <a:bodyPr/>
        <a:lstStyle/>
        <a:p>
          <a:r>
            <a:rPr lang="en-US" sz="1600" dirty="0"/>
            <a:t>List Idea / issues</a:t>
          </a:r>
        </a:p>
      </dgm:t>
    </dgm:pt>
    <dgm:pt modelId="{812A8B7E-4D9F-4883-B498-EEC812D30706}" type="parTrans" cxnId="{F46A608B-DA8E-479A-BD29-46F6C2FD622A}">
      <dgm:prSet/>
      <dgm:spPr/>
      <dgm:t>
        <a:bodyPr/>
        <a:lstStyle/>
        <a:p>
          <a:endParaRPr lang="en-US"/>
        </a:p>
      </dgm:t>
    </dgm:pt>
    <dgm:pt modelId="{AF24C2D3-EF68-40E3-863F-92FE5CCD5507}" type="sibTrans" cxnId="{F46A608B-DA8E-479A-BD29-46F6C2FD622A}">
      <dgm:prSet/>
      <dgm:spPr/>
      <dgm:t>
        <a:bodyPr/>
        <a:lstStyle/>
        <a:p>
          <a:endParaRPr lang="en-US"/>
        </a:p>
      </dgm:t>
    </dgm:pt>
    <dgm:pt modelId="{27D01B6F-BE45-4EE1-A27E-26AB89A83558}">
      <dgm:prSet phldrT="[Text]" custT="1"/>
      <dgm:spPr/>
      <dgm:t>
        <a:bodyPr/>
        <a:lstStyle/>
        <a:p>
          <a:r>
            <a:rPr lang="en-US" sz="1400" dirty="0"/>
            <a:t>Create affinities</a:t>
          </a:r>
        </a:p>
      </dgm:t>
    </dgm:pt>
    <dgm:pt modelId="{9899A2B8-CEF8-4BDB-81D7-BB9D88F5FDCB}" type="parTrans" cxnId="{E4330F98-9518-4460-A3C6-6B01C07772FB}">
      <dgm:prSet/>
      <dgm:spPr/>
      <dgm:t>
        <a:bodyPr/>
        <a:lstStyle/>
        <a:p>
          <a:endParaRPr lang="en-US"/>
        </a:p>
      </dgm:t>
    </dgm:pt>
    <dgm:pt modelId="{FA7E8060-88E6-47AF-BD09-30D2AB2E989C}" type="sibTrans" cxnId="{E4330F98-9518-4460-A3C6-6B01C07772FB}">
      <dgm:prSet/>
      <dgm:spPr/>
      <dgm:t>
        <a:bodyPr/>
        <a:lstStyle/>
        <a:p>
          <a:endParaRPr lang="en-US"/>
        </a:p>
      </dgm:t>
    </dgm:pt>
    <dgm:pt modelId="{D4D0EBF9-34EA-492C-BEA2-E285A0A685DD}">
      <dgm:prSet phldrT="[Text]" custT="1"/>
      <dgm:spPr/>
      <dgm:t>
        <a:bodyPr/>
        <a:lstStyle/>
        <a:p>
          <a:r>
            <a:rPr lang="en-US" sz="1600" dirty="0"/>
            <a:t>Identify groups</a:t>
          </a:r>
        </a:p>
      </dgm:t>
    </dgm:pt>
    <dgm:pt modelId="{DCC3B1E3-CD9E-4BB3-8036-43892C1524C8}" type="parTrans" cxnId="{37FE9343-E3F7-4676-8855-5FC2EBEBC53C}">
      <dgm:prSet/>
      <dgm:spPr/>
      <dgm:t>
        <a:bodyPr/>
        <a:lstStyle/>
        <a:p>
          <a:endParaRPr lang="en-US"/>
        </a:p>
      </dgm:t>
    </dgm:pt>
    <dgm:pt modelId="{F2F6E64A-FD2C-4597-8B7E-D04F97FFF6BE}" type="sibTrans" cxnId="{37FE9343-E3F7-4676-8855-5FC2EBEBC53C}">
      <dgm:prSet/>
      <dgm:spPr/>
      <dgm:t>
        <a:bodyPr/>
        <a:lstStyle/>
        <a:p>
          <a:endParaRPr lang="en-US"/>
        </a:p>
      </dgm:t>
    </dgm:pt>
    <dgm:pt modelId="{94086191-B0AA-4FC3-BBDF-E098F99A22BD}">
      <dgm:prSet phldrT="[Text]" custT="1"/>
      <dgm:spPr/>
      <dgm:t>
        <a:bodyPr/>
        <a:lstStyle/>
        <a:p>
          <a:r>
            <a:rPr lang="en-US" sz="1600" dirty="0"/>
            <a:t>Analyze results</a:t>
          </a:r>
        </a:p>
      </dgm:t>
    </dgm:pt>
    <dgm:pt modelId="{DF6CCBD1-3BE6-4707-A9E7-F17BE7D035B9}" type="parTrans" cxnId="{E73BF4AE-FA16-4622-837C-F2F3D8DF2C4C}">
      <dgm:prSet/>
      <dgm:spPr/>
      <dgm:t>
        <a:bodyPr/>
        <a:lstStyle/>
        <a:p>
          <a:endParaRPr lang="en-US"/>
        </a:p>
      </dgm:t>
    </dgm:pt>
    <dgm:pt modelId="{7B827211-F8E4-4ED7-9F17-FD1211E3D3C7}" type="sibTrans" cxnId="{E73BF4AE-FA16-4622-837C-F2F3D8DF2C4C}">
      <dgm:prSet/>
      <dgm:spPr/>
      <dgm:t>
        <a:bodyPr/>
        <a:lstStyle/>
        <a:p>
          <a:endParaRPr lang="en-US"/>
        </a:p>
      </dgm:t>
    </dgm:pt>
    <dgm:pt modelId="{462F98FF-7098-4261-89D5-FDCE39444425}" type="pres">
      <dgm:prSet presAssocID="{576B4018-371D-4DD6-90D7-1AF6AB02C653}" presName="Name0" presStyleCnt="0">
        <dgm:presLayoutVars>
          <dgm:dir/>
          <dgm:animLvl val="lvl"/>
          <dgm:resizeHandles val="exact"/>
        </dgm:presLayoutVars>
      </dgm:prSet>
      <dgm:spPr/>
    </dgm:pt>
    <dgm:pt modelId="{3F87D6C9-3964-429A-BB8B-D32AF1AA6BD0}" type="pres">
      <dgm:prSet presAssocID="{0458DDF7-DB4E-4A9C-9CC5-227A08115A4C}" presName="parTxOnly" presStyleLbl="node1" presStyleIdx="0" presStyleCnt="5">
        <dgm:presLayoutVars>
          <dgm:chMax val="0"/>
          <dgm:chPref val="0"/>
          <dgm:bulletEnabled val="1"/>
        </dgm:presLayoutVars>
      </dgm:prSet>
      <dgm:spPr/>
    </dgm:pt>
    <dgm:pt modelId="{0F716603-C0A2-4D00-B3DD-B3D0971D4764}" type="pres">
      <dgm:prSet presAssocID="{B1D0DE1B-D888-4DD8-9493-711DE6841C84}" presName="parTxOnlySpace" presStyleCnt="0"/>
      <dgm:spPr/>
    </dgm:pt>
    <dgm:pt modelId="{E141DFCE-5841-4D88-9CC1-ECFDCD80A101}" type="pres">
      <dgm:prSet presAssocID="{048F6DF2-7A54-4898-ABB6-4EC435B94491}" presName="parTxOnly" presStyleLbl="node1" presStyleIdx="1" presStyleCnt="5" custScaleX="99626">
        <dgm:presLayoutVars>
          <dgm:chMax val="0"/>
          <dgm:chPref val="0"/>
          <dgm:bulletEnabled val="1"/>
        </dgm:presLayoutVars>
      </dgm:prSet>
      <dgm:spPr/>
    </dgm:pt>
    <dgm:pt modelId="{6EFFD8A8-26D8-4751-BE12-A5FC4FCA3325}" type="pres">
      <dgm:prSet presAssocID="{AF24C2D3-EF68-40E3-863F-92FE5CCD5507}" presName="parTxOnlySpace" presStyleCnt="0"/>
      <dgm:spPr/>
    </dgm:pt>
    <dgm:pt modelId="{B0E36020-92B8-4F25-B48E-A23C5920833C}" type="pres">
      <dgm:prSet presAssocID="{27D01B6F-BE45-4EE1-A27E-26AB89A83558}" presName="parTxOnly" presStyleLbl="node1" presStyleIdx="2" presStyleCnt="5">
        <dgm:presLayoutVars>
          <dgm:chMax val="0"/>
          <dgm:chPref val="0"/>
          <dgm:bulletEnabled val="1"/>
        </dgm:presLayoutVars>
      </dgm:prSet>
      <dgm:spPr/>
    </dgm:pt>
    <dgm:pt modelId="{26091358-4A43-4DAB-AE39-00EA5981E77E}" type="pres">
      <dgm:prSet presAssocID="{FA7E8060-88E6-47AF-BD09-30D2AB2E989C}" presName="parTxOnlySpace" presStyleCnt="0"/>
      <dgm:spPr/>
    </dgm:pt>
    <dgm:pt modelId="{1FE5808C-7F87-49C1-808D-E2C030EFA951}" type="pres">
      <dgm:prSet presAssocID="{D4D0EBF9-34EA-492C-BEA2-E285A0A685DD}" presName="parTxOnly" presStyleLbl="node1" presStyleIdx="3" presStyleCnt="5">
        <dgm:presLayoutVars>
          <dgm:chMax val="0"/>
          <dgm:chPref val="0"/>
          <dgm:bulletEnabled val="1"/>
        </dgm:presLayoutVars>
      </dgm:prSet>
      <dgm:spPr/>
    </dgm:pt>
    <dgm:pt modelId="{8543F87E-FD65-4508-B84B-CDD0C2885424}" type="pres">
      <dgm:prSet presAssocID="{F2F6E64A-FD2C-4597-8B7E-D04F97FFF6BE}" presName="parTxOnlySpace" presStyleCnt="0"/>
      <dgm:spPr/>
    </dgm:pt>
    <dgm:pt modelId="{36251876-610E-4C76-B817-5459443A893C}" type="pres">
      <dgm:prSet presAssocID="{94086191-B0AA-4FC3-BBDF-E098F99A22BD}" presName="parTxOnly" presStyleLbl="node1" presStyleIdx="4" presStyleCnt="5">
        <dgm:presLayoutVars>
          <dgm:chMax val="0"/>
          <dgm:chPref val="0"/>
          <dgm:bulletEnabled val="1"/>
        </dgm:presLayoutVars>
      </dgm:prSet>
      <dgm:spPr/>
    </dgm:pt>
  </dgm:ptLst>
  <dgm:cxnLst>
    <dgm:cxn modelId="{B0641D0A-CC0C-4F42-8A0F-59249D3FA1E1}" type="presOf" srcId="{27D01B6F-BE45-4EE1-A27E-26AB89A83558}" destId="{B0E36020-92B8-4F25-B48E-A23C5920833C}" srcOrd="0" destOrd="0" presId="urn:microsoft.com/office/officeart/2005/8/layout/chevron1"/>
    <dgm:cxn modelId="{F8964A18-1A5C-452C-B1E7-E33083E31872}" type="presOf" srcId="{D4D0EBF9-34EA-492C-BEA2-E285A0A685DD}" destId="{1FE5808C-7F87-49C1-808D-E2C030EFA951}" srcOrd="0" destOrd="0" presId="urn:microsoft.com/office/officeart/2005/8/layout/chevron1"/>
    <dgm:cxn modelId="{58AEA82F-D6EF-4DC5-B3F5-C3E87072E3AD}" type="presOf" srcId="{0458DDF7-DB4E-4A9C-9CC5-227A08115A4C}" destId="{3F87D6C9-3964-429A-BB8B-D32AF1AA6BD0}" srcOrd="0" destOrd="0" presId="urn:microsoft.com/office/officeart/2005/8/layout/chevron1"/>
    <dgm:cxn modelId="{37FE9343-E3F7-4676-8855-5FC2EBEBC53C}" srcId="{576B4018-371D-4DD6-90D7-1AF6AB02C653}" destId="{D4D0EBF9-34EA-492C-BEA2-E285A0A685DD}" srcOrd="3" destOrd="0" parTransId="{DCC3B1E3-CD9E-4BB3-8036-43892C1524C8}" sibTransId="{F2F6E64A-FD2C-4597-8B7E-D04F97FFF6BE}"/>
    <dgm:cxn modelId="{34DDEC59-4638-4D7D-B98E-4C2EAF588A3B}" type="presOf" srcId="{576B4018-371D-4DD6-90D7-1AF6AB02C653}" destId="{462F98FF-7098-4261-89D5-FDCE39444425}" srcOrd="0" destOrd="0" presId="urn:microsoft.com/office/officeart/2005/8/layout/chevron1"/>
    <dgm:cxn modelId="{75D5B66D-B5AA-475D-9200-987FEEE2041C}" type="presOf" srcId="{94086191-B0AA-4FC3-BBDF-E098F99A22BD}" destId="{36251876-610E-4C76-B817-5459443A893C}" srcOrd="0" destOrd="0" presId="urn:microsoft.com/office/officeart/2005/8/layout/chevron1"/>
    <dgm:cxn modelId="{F46A608B-DA8E-479A-BD29-46F6C2FD622A}" srcId="{576B4018-371D-4DD6-90D7-1AF6AB02C653}" destId="{048F6DF2-7A54-4898-ABB6-4EC435B94491}" srcOrd="1" destOrd="0" parTransId="{812A8B7E-4D9F-4883-B498-EEC812D30706}" sibTransId="{AF24C2D3-EF68-40E3-863F-92FE5CCD5507}"/>
    <dgm:cxn modelId="{E4330F98-9518-4460-A3C6-6B01C07772FB}" srcId="{576B4018-371D-4DD6-90D7-1AF6AB02C653}" destId="{27D01B6F-BE45-4EE1-A27E-26AB89A83558}" srcOrd="2" destOrd="0" parTransId="{9899A2B8-CEF8-4BDB-81D7-BB9D88F5FDCB}" sibTransId="{FA7E8060-88E6-47AF-BD09-30D2AB2E989C}"/>
    <dgm:cxn modelId="{7628E3A8-4E60-4DC8-8660-A219FE0EB878}" type="presOf" srcId="{048F6DF2-7A54-4898-ABB6-4EC435B94491}" destId="{E141DFCE-5841-4D88-9CC1-ECFDCD80A101}" srcOrd="0" destOrd="0" presId="urn:microsoft.com/office/officeart/2005/8/layout/chevron1"/>
    <dgm:cxn modelId="{E73BF4AE-FA16-4622-837C-F2F3D8DF2C4C}" srcId="{576B4018-371D-4DD6-90D7-1AF6AB02C653}" destId="{94086191-B0AA-4FC3-BBDF-E098F99A22BD}" srcOrd="4" destOrd="0" parTransId="{DF6CCBD1-3BE6-4707-A9E7-F17BE7D035B9}" sibTransId="{7B827211-F8E4-4ED7-9F17-FD1211E3D3C7}"/>
    <dgm:cxn modelId="{5E95C0D2-ECBA-48ED-905A-F650657C1C54}" srcId="{576B4018-371D-4DD6-90D7-1AF6AB02C653}" destId="{0458DDF7-DB4E-4A9C-9CC5-227A08115A4C}" srcOrd="0" destOrd="0" parTransId="{10591CA2-690C-4924-BC6B-040C0395A168}" sibTransId="{B1D0DE1B-D888-4DD8-9493-711DE6841C84}"/>
    <dgm:cxn modelId="{3C652E9D-677F-4A3F-9FA7-7B23116E651F}" type="presParOf" srcId="{462F98FF-7098-4261-89D5-FDCE39444425}" destId="{3F87D6C9-3964-429A-BB8B-D32AF1AA6BD0}" srcOrd="0" destOrd="0" presId="urn:microsoft.com/office/officeart/2005/8/layout/chevron1"/>
    <dgm:cxn modelId="{80B01BA6-CFD7-44D1-99A7-E38BAA9EAABC}" type="presParOf" srcId="{462F98FF-7098-4261-89D5-FDCE39444425}" destId="{0F716603-C0A2-4D00-B3DD-B3D0971D4764}" srcOrd="1" destOrd="0" presId="urn:microsoft.com/office/officeart/2005/8/layout/chevron1"/>
    <dgm:cxn modelId="{4521BA80-FD32-4A5F-9194-15ED03E8FA76}" type="presParOf" srcId="{462F98FF-7098-4261-89D5-FDCE39444425}" destId="{E141DFCE-5841-4D88-9CC1-ECFDCD80A101}" srcOrd="2" destOrd="0" presId="urn:microsoft.com/office/officeart/2005/8/layout/chevron1"/>
    <dgm:cxn modelId="{23F3E1BB-E1D0-4ACD-A448-1B4381B38C05}" type="presParOf" srcId="{462F98FF-7098-4261-89D5-FDCE39444425}" destId="{6EFFD8A8-26D8-4751-BE12-A5FC4FCA3325}" srcOrd="3" destOrd="0" presId="urn:microsoft.com/office/officeart/2005/8/layout/chevron1"/>
    <dgm:cxn modelId="{F92C0E93-D8C6-4CBF-BEE5-47F2CDC3A3EE}" type="presParOf" srcId="{462F98FF-7098-4261-89D5-FDCE39444425}" destId="{B0E36020-92B8-4F25-B48E-A23C5920833C}" srcOrd="4" destOrd="0" presId="urn:microsoft.com/office/officeart/2005/8/layout/chevron1"/>
    <dgm:cxn modelId="{97705CB7-AFF2-40AC-AA5B-D026A0D8D9FB}" type="presParOf" srcId="{462F98FF-7098-4261-89D5-FDCE39444425}" destId="{26091358-4A43-4DAB-AE39-00EA5981E77E}" srcOrd="5" destOrd="0" presId="urn:microsoft.com/office/officeart/2005/8/layout/chevron1"/>
    <dgm:cxn modelId="{70649689-DA06-4F4F-BA91-99C037DD8BD3}" type="presParOf" srcId="{462F98FF-7098-4261-89D5-FDCE39444425}" destId="{1FE5808C-7F87-49C1-808D-E2C030EFA951}" srcOrd="6" destOrd="0" presId="urn:microsoft.com/office/officeart/2005/8/layout/chevron1"/>
    <dgm:cxn modelId="{08A2BD88-FE87-4CB9-9B05-81A662854083}" type="presParOf" srcId="{462F98FF-7098-4261-89D5-FDCE39444425}" destId="{8543F87E-FD65-4508-B84B-CDD0C2885424}" srcOrd="7" destOrd="0" presId="urn:microsoft.com/office/officeart/2005/8/layout/chevron1"/>
    <dgm:cxn modelId="{A47072FD-6843-4D82-9C1A-84811B5086A0}" type="presParOf" srcId="{462F98FF-7098-4261-89D5-FDCE39444425}" destId="{36251876-610E-4C76-B817-5459443A893C}"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6B4018-371D-4DD6-90D7-1AF6AB02C653}" type="doc">
      <dgm:prSet loTypeId="urn:microsoft.com/office/officeart/2005/8/layout/chevron1" loCatId="process" qsTypeId="urn:microsoft.com/office/officeart/2005/8/quickstyle/simple1" qsCatId="simple" csTypeId="urn:microsoft.com/office/officeart/2005/8/colors/colorful1" csCatId="colorful" phldr="1"/>
      <dgm:spPr/>
    </dgm:pt>
    <dgm:pt modelId="{0458DDF7-DB4E-4A9C-9CC5-227A08115A4C}">
      <dgm:prSet phldrT="[Text]" custT="1"/>
      <dgm:spPr/>
      <dgm:t>
        <a:bodyPr/>
        <a:lstStyle/>
        <a:p>
          <a:r>
            <a:rPr lang="en-US" sz="1600" dirty="0"/>
            <a:t>Dividing the decision into smaller</a:t>
          </a:r>
        </a:p>
      </dgm:t>
    </dgm:pt>
    <dgm:pt modelId="{10591CA2-690C-4924-BC6B-040C0395A168}" type="parTrans" cxnId="{5E95C0D2-ECBA-48ED-905A-F650657C1C54}">
      <dgm:prSet/>
      <dgm:spPr/>
      <dgm:t>
        <a:bodyPr/>
        <a:lstStyle/>
        <a:p>
          <a:endParaRPr lang="en-US"/>
        </a:p>
      </dgm:t>
    </dgm:pt>
    <dgm:pt modelId="{B1D0DE1B-D888-4DD8-9493-711DE6841C84}" type="sibTrans" cxnId="{5E95C0D2-ECBA-48ED-905A-F650657C1C54}">
      <dgm:prSet/>
      <dgm:spPr/>
      <dgm:t>
        <a:bodyPr/>
        <a:lstStyle/>
        <a:p>
          <a:endParaRPr lang="en-US"/>
        </a:p>
      </dgm:t>
    </dgm:pt>
    <dgm:pt modelId="{048F6DF2-7A54-4898-ABB6-4EC435B94491}">
      <dgm:prSet phldrT="[Text]" custT="1"/>
      <dgm:spPr/>
      <dgm:t>
        <a:bodyPr/>
        <a:lstStyle/>
        <a:p>
          <a:r>
            <a:rPr lang="en-US" sz="1600" dirty="0"/>
            <a:t>Analyzing each part</a:t>
          </a:r>
        </a:p>
      </dgm:t>
    </dgm:pt>
    <dgm:pt modelId="{812A8B7E-4D9F-4883-B498-EEC812D30706}" type="parTrans" cxnId="{F46A608B-DA8E-479A-BD29-46F6C2FD622A}">
      <dgm:prSet/>
      <dgm:spPr/>
      <dgm:t>
        <a:bodyPr/>
        <a:lstStyle/>
        <a:p>
          <a:endParaRPr lang="en-US"/>
        </a:p>
      </dgm:t>
    </dgm:pt>
    <dgm:pt modelId="{AF24C2D3-EF68-40E3-863F-92FE5CCD5507}" type="sibTrans" cxnId="{F46A608B-DA8E-479A-BD29-46F6C2FD622A}">
      <dgm:prSet/>
      <dgm:spPr/>
      <dgm:t>
        <a:bodyPr/>
        <a:lstStyle/>
        <a:p>
          <a:endParaRPr lang="en-US"/>
        </a:p>
      </dgm:t>
    </dgm:pt>
    <dgm:pt modelId="{27D01B6F-BE45-4EE1-A27E-26AB89A83558}">
      <dgm:prSet phldrT="[Text]" custT="1"/>
      <dgm:spPr/>
      <dgm:t>
        <a:bodyPr/>
        <a:lstStyle/>
        <a:p>
          <a:r>
            <a:rPr lang="en-US" sz="1600" dirty="0"/>
            <a:t>Integrating the parts to produce a solution</a:t>
          </a:r>
        </a:p>
      </dgm:t>
    </dgm:pt>
    <dgm:pt modelId="{9899A2B8-CEF8-4BDB-81D7-BB9D88F5FDCB}" type="parTrans" cxnId="{E4330F98-9518-4460-A3C6-6B01C07772FB}">
      <dgm:prSet/>
      <dgm:spPr/>
      <dgm:t>
        <a:bodyPr/>
        <a:lstStyle/>
        <a:p>
          <a:endParaRPr lang="en-US"/>
        </a:p>
      </dgm:t>
    </dgm:pt>
    <dgm:pt modelId="{FA7E8060-88E6-47AF-BD09-30D2AB2E989C}" type="sibTrans" cxnId="{E4330F98-9518-4460-A3C6-6B01C07772FB}">
      <dgm:prSet/>
      <dgm:spPr/>
      <dgm:t>
        <a:bodyPr/>
        <a:lstStyle/>
        <a:p>
          <a:endParaRPr lang="en-US"/>
        </a:p>
      </dgm:t>
    </dgm:pt>
    <dgm:pt modelId="{462F98FF-7098-4261-89D5-FDCE39444425}" type="pres">
      <dgm:prSet presAssocID="{576B4018-371D-4DD6-90D7-1AF6AB02C653}" presName="Name0" presStyleCnt="0">
        <dgm:presLayoutVars>
          <dgm:dir/>
          <dgm:animLvl val="lvl"/>
          <dgm:resizeHandles val="exact"/>
        </dgm:presLayoutVars>
      </dgm:prSet>
      <dgm:spPr/>
    </dgm:pt>
    <dgm:pt modelId="{3F87D6C9-3964-429A-BB8B-D32AF1AA6BD0}" type="pres">
      <dgm:prSet presAssocID="{0458DDF7-DB4E-4A9C-9CC5-227A08115A4C}" presName="parTxOnly" presStyleLbl="node1" presStyleIdx="0" presStyleCnt="3">
        <dgm:presLayoutVars>
          <dgm:chMax val="0"/>
          <dgm:chPref val="0"/>
          <dgm:bulletEnabled val="1"/>
        </dgm:presLayoutVars>
      </dgm:prSet>
      <dgm:spPr/>
    </dgm:pt>
    <dgm:pt modelId="{0F716603-C0A2-4D00-B3DD-B3D0971D4764}" type="pres">
      <dgm:prSet presAssocID="{B1D0DE1B-D888-4DD8-9493-711DE6841C84}" presName="parTxOnlySpace" presStyleCnt="0"/>
      <dgm:spPr/>
    </dgm:pt>
    <dgm:pt modelId="{E141DFCE-5841-4D88-9CC1-ECFDCD80A101}" type="pres">
      <dgm:prSet presAssocID="{048F6DF2-7A54-4898-ABB6-4EC435B94491}" presName="parTxOnly" presStyleLbl="node1" presStyleIdx="1" presStyleCnt="3" custScaleX="99626">
        <dgm:presLayoutVars>
          <dgm:chMax val="0"/>
          <dgm:chPref val="0"/>
          <dgm:bulletEnabled val="1"/>
        </dgm:presLayoutVars>
      </dgm:prSet>
      <dgm:spPr/>
    </dgm:pt>
    <dgm:pt modelId="{6EFFD8A8-26D8-4751-BE12-A5FC4FCA3325}" type="pres">
      <dgm:prSet presAssocID="{AF24C2D3-EF68-40E3-863F-92FE5CCD5507}" presName="parTxOnlySpace" presStyleCnt="0"/>
      <dgm:spPr/>
    </dgm:pt>
    <dgm:pt modelId="{B0E36020-92B8-4F25-B48E-A23C5920833C}" type="pres">
      <dgm:prSet presAssocID="{27D01B6F-BE45-4EE1-A27E-26AB89A83558}" presName="parTxOnly" presStyleLbl="node1" presStyleIdx="2" presStyleCnt="3">
        <dgm:presLayoutVars>
          <dgm:chMax val="0"/>
          <dgm:chPref val="0"/>
          <dgm:bulletEnabled val="1"/>
        </dgm:presLayoutVars>
      </dgm:prSet>
      <dgm:spPr/>
    </dgm:pt>
  </dgm:ptLst>
  <dgm:cxnLst>
    <dgm:cxn modelId="{88000681-1C80-496F-BCB0-20F3A3B54377}" type="presOf" srcId="{048F6DF2-7A54-4898-ABB6-4EC435B94491}" destId="{E141DFCE-5841-4D88-9CC1-ECFDCD80A101}" srcOrd="0" destOrd="0" presId="urn:microsoft.com/office/officeart/2005/8/layout/chevron1"/>
    <dgm:cxn modelId="{F46A608B-DA8E-479A-BD29-46F6C2FD622A}" srcId="{576B4018-371D-4DD6-90D7-1AF6AB02C653}" destId="{048F6DF2-7A54-4898-ABB6-4EC435B94491}" srcOrd="1" destOrd="0" parTransId="{812A8B7E-4D9F-4883-B498-EEC812D30706}" sibTransId="{AF24C2D3-EF68-40E3-863F-92FE5CCD5507}"/>
    <dgm:cxn modelId="{7AC1938B-A584-45B6-B5E5-CC32AC559F51}" type="presOf" srcId="{576B4018-371D-4DD6-90D7-1AF6AB02C653}" destId="{462F98FF-7098-4261-89D5-FDCE39444425}" srcOrd="0" destOrd="0" presId="urn:microsoft.com/office/officeart/2005/8/layout/chevron1"/>
    <dgm:cxn modelId="{831D1597-8FC0-4C00-B9D7-60862EBC12EC}" type="presOf" srcId="{0458DDF7-DB4E-4A9C-9CC5-227A08115A4C}" destId="{3F87D6C9-3964-429A-BB8B-D32AF1AA6BD0}" srcOrd="0" destOrd="0" presId="urn:microsoft.com/office/officeart/2005/8/layout/chevron1"/>
    <dgm:cxn modelId="{E4330F98-9518-4460-A3C6-6B01C07772FB}" srcId="{576B4018-371D-4DD6-90D7-1AF6AB02C653}" destId="{27D01B6F-BE45-4EE1-A27E-26AB89A83558}" srcOrd="2" destOrd="0" parTransId="{9899A2B8-CEF8-4BDB-81D7-BB9D88F5FDCB}" sibTransId="{FA7E8060-88E6-47AF-BD09-30D2AB2E989C}"/>
    <dgm:cxn modelId="{5E95C0D2-ECBA-48ED-905A-F650657C1C54}" srcId="{576B4018-371D-4DD6-90D7-1AF6AB02C653}" destId="{0458DDF7-DB4E-4A9C-9CC5-227A08115A4C}" srcOrd="0" destOrd="0" parTransId="{10591CA2-690C-4924-BC6B-040C0395A168}" sibTransId="{B1D0DE1B-D888-4DD8-9493-711DE6841C84}"/>
    <dgm:cxn modelId="{8D1786F1-B100-4747-A748-B73AC0B0E604}" type="presOf" srcId="{27D01B6F-BE45-4EE1-A27E-26AB89A83558}" destId="{B0E36020-92B8-4F25-B48E-A23C5920833C}" srcOrd="0" destOrd="0" presId="urn:microsoft.com/office/officeart/2005/8/layout/chevron1"/>
    <dgm:cxn modelId="{EBB91473-5DC4-4AEA-9705-59993289E24F}" type="presParOf" srcId="{462F98FF-7098-4261-89D5-FDCE39444425}" destId="{3F87D6C9-3964-429A-BB8B-D32AF1AA6BD0}" srcOrd="0" destOrd="0" presId="urn:microsoft.com/office/officeart/2005/8/layout/chevron1"/>
    <dgm:cxn modelId="{4C6C893F-2C9B-47BF-953A-FD09750F18C6}" type="presParOf" srcId="{462F98FF-7098-4261-89D5-FDCE39444425}" destId="{0F716603-C0A2-4D00-B3DD-B3D0971D4764}" srcOrd="1" destOrd="0" presId="urn:microsoft.com/office/officeart/2005/8/layout/chevron1"/>
    <dgm:cxn modelId="{FBD9A62A-CDEB-4B02-B097-0F9FD00D6310}" type="presParOf" srcId="{462F98FF-7098-4261-89D5-FDCE39444425}" destId="{E141DFCE-5841-4D88-9CC1-ECFDCD80A101}" srcOrd="2" destOrd="0" presId="urn:microsoft.com/office/officeart/2005/8/layout/chevron1"/>
    <dgm:cxn modelId="{04B12DDB-98B3-4810-A467-6C6A371E9E66}" type="presParOf" srcId="{462F98FF-7098-4261-89D5-FDCE39444425}" destId="{6EFFD8A8-26D8-4751-BE12-A5FC4FCA3325}" srcOrd="3" destOrd="0" presId="urn:microsoft.com/office/officeart/2005/8/layout/chevron1"/>
    <dgm:cxn modelId="{BED23D82-286F-4559-9AA1-847592E44610}" type="presParOf" srcId="{462F98FF-7098-4261-89D5-FDCE39444425}" destId="{B0E36020-92B8-4F25-B48E-A23C5920833C}"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DD8F8F2-5805-4DD8-B6AD-E3789F276899}"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C0203080-ACA7-43AA-BBC6-13093D603DD7}">
      <dgm:prSet phldrT="[Text]" custT="1"/>
      <dgm:spPr/>
      <dgm:t>
        <a:bodyPr/>
        <a:lstStyle/>
        <a:p>
          <a:r>
            <a:rPr lang="en-US" sz="2000" dirty="0"/>
            <a:t>Provide detailed understanding of</a:t>
          </a:r>
          <a:r>
            <a:rPr lang="en-US" sz="2000" baseline="0" dirty="0"/>
            <a:t> </a:t>
          </a:r>
          <a:r>
            <a:rPr lang="en-US" sz="2000" dirty="0"/>
            <a:t>requirements to be delivered as part of project</a:t>
          </a:r>
        </a:p>
      </dgm:t>
    </dgm:pt>
    <dgm:pt modelId="{DC90DB07-7236-4DBC-BEC2-697B3F982146}" type="parTrans" cxnId="{AD41357B-1944-4A24-9F5A-A7EADBA8AF56}">
      <dgm:prSet/>
      <dgm:spPr/>
      <dgm:t>
        <a:bodyPr/>
        <a:lstStyle/>
        <a:p>
          <a:endParaRPr lang="en-US"/>
        </a:p>
      </dgm:t>
    </dgm:pt>
    <dgm:pt modelId="{300E48ED-A3AF-4E01-B95C-D4E3605AF5B1}" type="sibTrans" cxnId="{AD41357B-1944-4A24-9F5A-A7EADBA8AF56}">
      <dgm:prSet/>
      <dgm:spPr/>
      <dgm:t>
        <a:bodyPr/>
        <a:lstStyle/>
        <a:p>
          <a:endParaRPr lang="en-US"/>
        </a:p>
      </dgm:t>
    </dgm:pt>
    <dgm:pt modelId="{6DE02131-8125-4FBA-BEE5-60259D03988C}">
      <dgm:prSet phldrT="[Text]" custT="1"/>
      <dgm:spPr/>
      <dgm:t>
        <a:bodyPr/>
        <a:lstStyle/>
        <a:p>
          <a:r>
            <a:rPr lang="en-US" sz="2000" dirty="0"/>
            <a:t>Provide description of Product, Service or results</a:t>
          </a:r>
        </a:p>
      </dgm:t>
    </dgm:pt>
    <dgm:pt modelId="{304A8CB1-0F7D-4EA3-87CD-FBDE409F2106}" type="parTrans" cxnId="{27FF0E13-A8B9-49A9-BF34-2FA415765E54}">
      <dgm:prSet/>
      <dgm:spPr/>
      <dgm:t>
        <a:bodyPr/>
        <a:lstStyle/>
        <a:p>
          <a:endParaRPr lang="en-US"/>
        </a:p>
      </dgm:t>
    </dgm:pt>
    <dgm:pt modelId="{3A707055-2DD3-4FA2-AAA8-B6BED9A9A5E3}" type="sibTrans" cxnId="{27FF0E13-A8B9-49A9-BF34-2FA415765E54}">
      <dgm:prSet/>
      <dgm:spPr/>
      <dgm:t>
        <a:bodyPr/>
        <a:lstStyle/>
        <a:p>
          <a:endParaRPr lang="en-US"/>
        </a:p>
      </dgm:t>
    </dgm:pt>
    <dgm:pt modelId="{1C194926-9890-4E68-80A4-64FB8CD42F53}">
      <dgm:prSet phldrT="[Text]" custT="1"/>
      <dgm:spPr/>
      <dgm:t>
        <a:bodyPr/>
        <a:lstStyle/>
        <a:p>
          <a:r>
            <a:rPr lang="en-US" sz="2000" dirty="0"/>
            <a:t>Define Requirements - Inclusion &amp; Exclusion</a:t>
          </a:r>
        </a:p>
      </dgm:t>
    </dgm:pt>
    <dgm:pt modelId="{D68B7F80-5C93-45DA-AF82-E1A24410D89E}" type="parTrans" cxnId="{CF397A6B-B55E-49EB-9BBC-9AD1352656EA}">
      <dgm:prSet/>
      <dgm:spPr/>
      <dgm:t>
        <a:bodyPr/>
        <a:lstStyle/>
        <a:p>
          <a:endParaRPr lang="en-US"/>
        </a:p>
      </dgm:t>
    </dgm:pt>
    <dgm:pt modelId="{EFDF710D-305A-47ED-9083-478432752577}" type="sibTrans" cxnId="{CF397A6B-B55E-49EB-9BBC-9AD1352656EA}">
      <dgm:prSet/>
      <dgm:spPr/>
      <dgm:t>
        <a:bodyPr/>
        <a:lstStyle/>
        <a:p>
          <a:endParaRPr lang="en-US"/>
        </a:p>
      </dgm:t>
    </dgm:pt>
    <dgm:pt modelId="{2A89B9F9-34BF-42E3-8E70-455D1124C749}">
      <dgm:prSet phldrT="[Text]" custT="1"/>
      <dgm:spPr/>
      <dgm:t>
        <a:bodyPr/>
        <a:lstStyle/>
        <a:p>
          <a:r>
            <a:rPr lang="en-US" sz="2000" dirty="0"/>
            <a:t>Develop final project scope statement</a:t>
          </a:r>
        </a:p>
      </dgm:t>
    </dgm:pt>
    <dgm:pt modelId="{573F8C8D-81C0-49B4-AC72-D4B9C0C31C0F}" type="parTrans" cxnId="{283C2F01-C49F-4D67-AF78-80BB8E2A4F0A}">
      <dgm:prSet/>
      <dgm:spPr/>
      <dgm:t>
        <a:bodyPr/>
        <a:lstStyle/>
        <a:p>
          <a:endParaRPr lang="en-US"/>
        </a:p>
      </dgm:t>
    </dgm:pt>
    <dgm:pt modelId="{9349EDED-9C18-4EE4-8A9E-E839D960485B}" type="sibTrans" cxnId="{283C2F01-C49F-4D67-AF78-80BB8E2A4F0A}">
      <dgm:prSet/>
      <dgm:spPr/>
      <dgm:t>
        <a:bodyPr/>
        <a:lstStyle/>
        <a:p>
          <a:endParaRPr lang="en-US"/>
        </a:p>
      </dgm:t>
    </dgm:pt>
    <dgm:pt modelId="{F0FDA4BE-5A7E-49CF-8448-3DD6C7A33089}" type="pres">
      <dgm:prSet presAssocID="{7DD8F8F2-5805-4DD8-B6AD-E3789F276899}" presName="outerComposite" presStyleCnt="0">
        <dgm:presLayoutVars>
          <dgm:chMax val="5"/>
          <dgm:dir/>
          <dgm:resizeHandles val="exact"/>
        </dgm:presLayoutVars>
      </dgm:prSet>
      <dgm:spPr/>
    </dgm:pt>
    <dgm:pt modelId="{118443A7-B18C-4A51-8CBA-FC4704459DE8}" type="pres">
      <dgm:prSet presAssocID="{7DD8F8F2-5805-4DD8-B6AD-E3789F276899}" presName="dummyMaxCanvas" presStyleCnt="0">
        <dgm:presLayoutVars/>
      </dgm:prSet>
      <dgm:spPr/>
    </dgm:pt>
    <dgm:pt modelId="{5202294F-EBC0-4E26-926F-76541305CAFF}" type="pres">
      <dgm:prSet presAssocID="{7DD8F8F2-5805-4DD8-B6AD-E3789F276899}" presName="FourNodes_1" presStyleLbl="node1" presStyleIdx="0" presStyleCnt="4">
        <dgm:presLayoutVars>
          <dgm:bulletEnabled val="1"/>
        </dgm:presLayoutVars>
      </dgm:prSet>
      <dgm:spPr/>
    </dgm:pt>
    <dgm:pt modelId="{88763CD1-ECC5-4E39-A6C8-9A1F5CF772F8}" type="pres">
      <dgm:prSet presAssocID="{7DD8F8F2-5805-4DD8-B6AD-E3789F276899}" presName="FourNodes_2" presStyleLbl="node1" presStyleIdx="1" presStyleCnt="4">
        <dgm:presLayoutVars>
          <dgm:bulletEnabled val="1"/>
        </dgm:presLayoutVars>
      </dgm:prSet>
      <dgm:spPr/>
    </dgm:pt>
    <dgm:pt modelId="{AA7F567D-FD08-45F0-AECD-EF2E6B8143B7}" type="pres">
      <dgm:prSet presAssocID="{7DD8F8F2-5805-4DD8-B6AD-E3789F276899}" presName="FourNodes_3" presStyleLbl="node1" presStyleIdx="2" presStyleCnt="4">
        <dgm:presLayoutVars>
          <dgm:bulletEnabled val="1"/>
        </dgm:presLayoutVars>
      </dgm:prSet>
      <dgm:spPr/>
    </dgm:pt>
    <dgm:pt modelId="{CBFD4D6F-7920-456A-AE26-FAAE06EE04C0}" type="pres">
      <dgm:prSet presAssocID="{7DD8F8F2-5805-4DD8-B6AD-E3789F276899}" presName="FourNodes_4" presStyleLbl="node1" presStyleIdx="3" presStyleCnt="4">
        <dgm:presLayoutVars>
          <dgm:bulletEnabled val="1"/>
        </dgm:presLayoutVars>
      </dgm:prSet>
      <dgm:spPr/>
    </dgm:pt>
    <dgm:pt modelId="{3ADEB0F8-1314-49F4-BDF5-7EE4673601D4}" type="pres">
      <dgm:prSet presAssocID="{7DD8F8F2-5805-4DD8-B6AD-E3789F276899}" presName="FourConn_1-2" presStyleLbl="fgAccFollowNode1" presStyleIdx="0" presStyleCnt="3">
        <dgm:presLayoutVars>
          <dgm:bulletEnabled val="1"/>
        </dgm:presLayoutVars>
      </dgm:prSet>
      <dgm:spPr/>
    </dgm:pt>
    <dgm:pt modelId="{98F66417-28D6-4258-881E-A7EDB956C451}" type="pres">
      <dgm:prSet presAssocID="{7DD8F8F2-5805-4DD8-B6AD-E3789F276899}" presName="FourConn_2-3" presStyleLbl="fgAccFollowNode1" presStyleIdx="1" presStyleCnt="3">
        <dgm:presLayoutVars>
          <dgm:bulletEnabled val="1"/>
        </dgm:presLayoutVars>
      </dgm:prSet>
      <dgm:spPr/>
    </dgm:pt>
    <dgm:pt modelId="{93BBB6A9-468F-4E2F-80EF-04927D238220}" type="pres">
      <dgm:prSet presAssocID="{7DD8F8F2-5805-4DD8-B6AD-E3789F276899}" presName="FourConn_3-4" presStyleLbl="fgAccFollowNode1" presStyleIdx="2" presStyleCnt="3">
        <dgm:presLayoutVars>
          <dgm:bulletEnabled val="1"/>
        </dgm:presLayoutVars>
      </dgm:prSet>
      <dgm:spPr/>
    </dgm:pt>
    <dgm:pt modelId="{178AB555-7A7B-4410-941C-A8CD8F757D9A}" type="pres">
      <dgm:prSet presAssocID="{7DD8F8F2-5805-4DD8-B6AD-E3789F276899}" presName="FourNodes_1_text" presStyleLbl="node1" presStyleIdx="3" presStyleCnt="4">
        <dgm:presLayoutVars>
          <dgm:bulletEnabled val="1"/>
        </dgm:presLayoutVars>
      </dgm:prSet>
      <dgm:spPr/>
    </dgm:pt>
    <dgm:pt modelId="{70FDECC7-7F9D-4E02-95CE-29F56F91AD88}" type="pres">
      <dgm:prSet presAssocID="{7DD8F8F2-5805-4DD8-B6AD-E3789F276899}" presName="FourNodes_2_text" presStyleLbl="node1" presStyleIdx="3" presStyleCnt="4">
        <dgm:presLayoutVars>
          <dgm:bulletEnabled val="1"/>
        </dgm:presLayoutVars>
      </dgm:prSet>
      <dgm:spPr/>
    </dgm:pt>
    <dgm:pt modelId="{774BDC62-8E0F-4A24-806C-8228A5B8CCC3}" type="pres">
      <dgm:prSet presAssocID="{7DD8F8F2-5805-4DD8-B6AD-E3789F276899}" presName="FourNodes_3_text" presStyleLbl="node1" presStyleIdx="3" presStyleCnt="4">
        <dgm:presLayoutVars>
          <dgm:bulletEnabled val="1"/>
        </dgm:presLayoutVars>
      </dgm:prSet>
      <dgm:spPr/>
    </dgm:pt>
    <dgm:pt modelId="{2BFE45E0-6B87-427B-9621-6F42489A0BB8}" type="pres">
      <dgm:prSet presAssocID="{7DD8F8F2-5805-4DD8-B6AD-E3789F276899}" presName="FourNodes_4_text" presStyleLbl="node1" presStyleIdx="3" presStyleCnt="4">
        <dgm:presLayoutVars>
          <dgm:bulletEnabled val="1"/>
        </dgm:presLayoutVars>
      </dgm:prSet>
      <dgm:spPr/>
    </dgm:pt>
  </dgm:ptLst>
  <dgm:cxnLst>
    <dgm:cxn modelId="{283C2F01-C49F-4D67-AF78-80BB8E2A4F0A}" srcId="{7DD8F8F2-5805-4DD8-B6AD-E3789F276899}" destId="{2A89B9F9-34BF-42E3-8E70-455D1124C749}" srcOrd="3" destOrd="0" parTransId="{573F8C8D-81C0-49B4-AC72-D4B9C0C31C0F}" sibTransId="{9349EDED-9C18-4EE4-8A9E-E839D960485B}"/>
    <dgm:cxn modelId="{E016360B-3F77-4B67-AAE5-3DD5CBBA2DC8}" type="presOf" srcId="{1C194926-9890-4E68-80A4-64FB8CD42F53}" destId="{AA7F567D-FD08-45F0-AECD-EF2E6B8143B7}" srcOrd="0" destOrd="0" presId="urn:microsoft.com/office/officeart/2005/8/layout/vProcess5"/>
    <dgm:cxn modelId="{27FF0E13-A8B9-49A9-BF34-2FA415765E54}" srcId="{7DD8F8F2-5805-4DD8-B6AD-E3789F276899}" destId="{6DE02131-8125-4FBA-BEE5-60259D03988C}" srcOrd="1" destOrd="0" parTransId="{304A8CB1-0F7D-4EA3-87CD-FBDE409F2106}" sibTransId="{3A707055-2DD3-4FA2-AAA8-B6BED9A9A5E3}"/>
    <dgm:cxn modelId="{39C1891A-3C6B-4AC2-AF39-3E8C37155CD4}" type="presOf" srcId="{6DE02131-8125-4FBA-BEE5-60259D03988C}" destId="{70FDECC7-7F9D-4E02-95CE-29F56F91AD88}" srcOrd="1" destOrd="0" presId="urn:microsoft.com/office/officeart/2005/8/layout/vProcess5"/>
    <dgm:cxn modelId="{B71ADF5C-B609-4F19-A3C4-062AC301FBE6}" type="presOf" srcId="{7DD8F8F2-5805-4DD8-B6AD-E3789F276899}" destId="{F0FDA4BE-5A7E-49CF-8448-3DD6C7A33089}" srcOrd="0" destOrd="0" presId="urn:microsoft.com/office/officeart/2005/8/layout/vProcess5"/>
    <dgm:cxn modelId="{CF397A6B-B55E-49EB-9BBC-9AD1352656EA}" srcId="{7DD8F8F2-5805-4DD8-B6AD-E3789F276899}" destId="{1C194926-9890-4E68-80A4-64FB8CD42F53}" srcOrd="2" destOrd="0" parTransId="{D68B7F80-5C93-45DA-AF82-E1A24410D89E}" sibTransId="{EFDF710D-305A-47ED-9083-478432752577}"/>
    <dgm:cxn modelId="{F20CCF6E-680A-4B62-AEDA-235B42544DA7}" type="presOf" srcId="{300E48ED-A3AF-4E01-B95C-D4E3605AF5B1}" destId="{3ADEB0F8-1314-49F4-BDF5-7EE4673601D4}" srcOrd="0" destOrd="0" presId="urn:microsoft.com/office/officeart/2005/8/layout/vProcess5"/>
    <dgm:cxn modelId="{AD41357B-1944-4A24-9F5A-A7EADBA8AF56}" srcId="{7DD8F8F2-5805-4DD8-B6AD-E3789F276899}" destId="{C0203080-ACA7-43AA-BBC6-13093D603DD7}" srcOrd="0" destOrd="0" parTransId="{DC90DB07-7236-4DBC-BEC2-697B3F982146}" sibTransId="{300E48ED-A3AF-4E01-B95C-D4E3605AF5B1}"/>
    <dgm:cxn modelId="{E6F10698-330A-4216-8F5D-C08DCCD45D71}" type="presOf" srcId="{EFDF710D-305A-47ED-9083-478432752577}" destId="{93BBB6A9-468F-4E2F-80EF-04927D238220}" srcOrd="0" destOrd="0" presId="urn:microsoft.com/office/officeart/2005/8/layout/vProcess5"/>
    <dgm:cxn modelId="{26B388A3-2B73-4CE3-9991-7DAA99F8A00A}" type="presOf" srcId="{1C194926-9890-4E68-80A4-64FB8CD42F53}" destId="{774BDC62-8E0F-4A24-806C-8228A5B8CCC3}" srcOrd="1" destOrd="0" presId="urn:microsoft.com/office/officeart/2005/8/layout/vProcess5"/>
    <dgm:cxn modelId="{6B03B7A3-C917-4F79-935D-7ACC37B2D0FC}" type="presOf" srcId="{C0203080-ACA7-43AA-BBC6-13093D603DD7}" destId="{178AB555-7A7B-4410-941C-A8CD8F757D9A}" srcOrd="1" destOrd="0" presId="urn:microsoft.com/office/officeart/2005/8/layout/vProcess5"/>
    <dgm:cxn modelId="{4150D5BD-DCD9-4900-B44E-69943C2DB5D3}" type="presOf" srcId="{2A89B9F9-34BF-42E3-8E70-455D1124C749}" destId="{CBFD4D6F-7920-456A-AE26-FAAE06EE04C0}" srcOrd="0" destOrd="0" presId="urn:microsoft.com/office/officeart/2005/8/layout/vProcess5"/>
    <dgm:cxn modelId="{D65276D3-A7A2-4B8C-AC70-3208580BF150}" type="presOf" srcId="{2A89B9F9-34BF-42E3-8E70-455D1124C749}" destId="{2BFE45E0-6B87-427B-9621-6F42489A0BB8}" srcOrd="1" destOrd="0" presId="urn:microsoft.com/office/officeart/2005/8/layout/vProcess5"/>
    <dgm:cxn modelId="{A794A6D3-8778-480E-9849-1CBFA89D0ED2}" type="presOf" srcId="{6DE02131-8125-4FBA-BEE5-60259D03988C}" destId="{88763CD1-ECC5-4E39-A6C8-9A1F5CF772F8}" srcOrd="0" destOrd="0" presId="urn:microsoft.com/office/officeart/2005/8/layout/vProcess5"/>
    <dgm:cxn modelId="{88811ADA-0F95-43A9-BD8C-F260D9EDFEA6}" type="presOf" srcId="{C0203080-ACA7-43AA-BBC6-13093D603DD7}" destId="{5202294F-EBC0-4E26-926F-76541305CAFF}" srcOrd="0" destOrd="0" presId="urn:microsoft.com/office/officeart/2005/8/layout/vProcess5"/>
    <dgm:cxn modelId="{1FB263FF-FA39-4898-A358-26DA8F96F73F}" type="presOf" srcId="{3A707055-2DD3-4FA2-AAA8-B6BED9A9A5E3}" destId="{98F66417-28D6-4258-881E-A7EDB956C451}" srcOrd="0" destOrd="0" presId="urn:microsoft.com/office/officeart/2005/8/layout/vProcess5"/>
    <dgm:cxn modelId="{869BBC52-17AD-4FBB-A621-659EAA58654C}" type="presParOf" srcId="{F0FDA4BE-5A7E-49CF-8448-3DD6C7A33089}" destId="{118443A7-B18C-4A51-8CBA-FC4704459DE8}" srcOrd="0" destOrd="0" presId="urn:microsoft.com/office/officeart/2005/8/layout/vProcess5"/>
    <dgm:cxn modelId="{AD061F81-50A2-456B-B746-4ED396F47F5D}" type="presParOf" srcId="{F0FDA4BE-5A7E-49CF-8448-3DD6C7A33089}" destId="{5202294F-EBC0-4E26-926F-76541305CAFF}" srcOrd="1" destOrd="0" presId="urn:microsoft.com/office/officeart/2005/8/layout/vProcess5"/>
    <dgm:cxn modelId="{39980542-D84C-47BF-8CF0-C4EFDFF5805D}" type="presParOf" srcId="{F0FDA4BE-5A7E-49CF-8448-3DD6C7A33089}" destId="{88763CD1-ECC5-4E39-A6C8-9A1F5CF772F8}" srcOrd="2" destOrd="0" presId="urn:microsoft.com/office/officeart/2005/8/layout/vProcess5"/>
    <dgm:cxn modelId="{29F7B051-0382-40B2-A90E-895FC6783A2D}" type="presParOf" srcId="{F0FDA4BE-5A7E-49CF-8448-3DD6C7A33089}" destId="{AA7F567D-FD08-45F0-AECD-EF2E6B8143B7}" srcOrd="3" destOrd="0" presId="urn:microsoft.com/office/officeart/2005/8/layout/vProcess5"/>
    <dgm:cxn modelId="{71443AEA-DCFE-4257-AFAC-7536147D2B09}" type="presParOf" srcId="{F0FDA4BE-5A7E-49CF-8448-3DD6C7A33089}" destId="{CBFD4D6F-7920-456A-AE26-FAAE06EE04C0}" srcOrd="4" destOrd="0" presId="urn:microsoft.com/office/officeart/2005/8/layout/vProcess5"/>
    <dgm:cxn modelId="{0BB51F02-78A6-4E4D-90FB-42C830B68FEC}" type="presParOf" srcId="{F0FDA4BE-5A7E-49CF-8448-3DD6C7A33089}" destId="{3ADEB0F8-1314-49F4-BDF5-7EE4673601D4}" srcOrd="5" destOrd="0" presId="urn:microsoft.com/office/officeart/2005/8/layout/vProcess5"/>
    <dgm:cxn modelId="{731B6A91-FA22-421E-8D7C-6B5E24DAADD9}" type="presParOf" srcId="{F0FDA4BE-5A7E-49CF-8448-3DD6C7A33089}" destId="{98F66417-28D6-4258-881E-A7EDB956C451}" srcOrd="6" destOrd="0" presId="urn:microsoft.com/office/officeart/2005/8/layout/vProcess5"/>
    <dgm:cxn modelId="{5056A909-6DD3-4ED1-B850-B8909A54E12C}" type="presParOf" srcId="{F0FDA4BE-5A7E-49CF-8448-3DD6C7A33089}" destId="{93BBB6A9-468F-4E2F-80EF-04927D238220}" srcOrd="7" destOrd="0" presId="urn:microsoft.com/office/officeart/2005/8/layout/vProcess5"/>
    <dgm:cxn modelId="{E5A0366A-F4A2-439C-888E-C0D49B1EB457}" type="presParOf" srcId="{F0FDA4BE-5A7E-49CF-8448-3DD6C7A33089}" destId="{178AB555-7A7B-4410-941C-A8CD8F757D9A}" srcOrd="8" destOrd="0" presId="urn:microsoft.com/office/officeart/2005/8/layout/vProcess5"/>
    <dgm:cxn modelId="{EAD13455-7D14-4B32-9834-8170288283C3}" type="presParOf" srcId="{F0FDA4BE-5A7E-49CF-8448-3DD6C7A33089}" destId="{70FDECC7-7F9D-4E02-95CE-29F56F91AD88}" srcOrd="9" destOrd="0" presId="urn:microsoft.com/office/officeart/2005/8/layout/vProcess5"/>
    <dgm:cxn modelId="{020A7716-64CB-4C5D-916E-709CD9CD0BB1}" type="presParOf" srcId="{F0FDA4BE-5A7E-49CF-8448-3DD6C7A33089}" destId="{774BDC62-8E0F-4A24-806C-8228A5B8CCC3}" srcOrd="10" destOrd="0" presId="urn:microsoft.com/office/officeart/2005/8/layout/vProcess5"/>
    <dgm:cxn modelId="{8CAA7E13-584B-4009-8868-E4CB0D0D3C91}" type="presParOf" srcId="{F0FDA4BE-5A7E-49CF-8448-3DD6C7A33089}" destId="{2BFE45E0-6B87-427B-9621-6F42489A0BB8}"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4DD09AC-5F52-4115-9CF4-462C9D298D60}" type="doc">
      <dgm:prSet loTypeId="urn:microsoft.com/office/officeart/2005/8/layout/cycle5" loCatId="cycle" qsTypeId="urn:microsoft.com/office/officeart/2005/8/quickstyle/simple1" qsCatId="simple" csTypeId="urn:microsoft.com/office/officeart/2005/8/colors/colorful1" csCatId="colorful" phldr="1"/>
      <dgm:spPr/>
      <dgm:t>
        <a:bodyPr/>
        <a:lstStyle/>
        <a:p>
          <a:endParaRPr lang="en-US"/>
        </a:p>
      </dgm:t>
    </dgm:pt>
    <dgm:pt modelId="{8CD9EC32-1F78-4538-AD4B-328326652E51}">
      <dgm:prSet phldrT="[Text]" custT="1"/>
      <dgm:spPr/>
      <dgm:t>
        <a:bodyPr/>
        <a:lstStyle/>
        <a:p>
          <a:r>
            <a:rPr lang="en-US" sz="1400" b="1" dirty="0"/>
            <a:t>Define scope</a:t>
          </a:r>
          <a:endParaRPr lang="en-US" sz="1200" b="1" dirty="0"/>
        </a:p>
      </dgm:t>
    </dgm:pt>
    <dgm:pt modelId="{66A42F92-546A-4E17-84A5-2597EE439D72}" type="parTrans" cxnId="{7957F88C-7214-4E3E-944F-D00301A5F818}">
      <dgm:prSet/>
      <dgm:spPr/>
      <dgm:t>
        <a:bodyPr/>
        <a:lstStyle/>
        <a:p>
          <a:endParaRPr lang="en-US"/>
        </a:p>
      </dgm:t>
    </dgm:pt>
    <dgm:pt modelId="{F93B0FE8-57C2-4731-B48B-54FE92FA66E1}" type="sibTrans" cxnId="{7957F88C-7214-4E3E-944F-D00301A5F818}">
      <dgm:prSet/>
      <dgm:spPr/>
      <dgm:t>
        <a:bodyPr/>
        <a:lstStyle/>
        <a:p>
          <a:endParaRPr lang="en-US"/>
        </a:p>
      </dgm:t>
    </dgm:pt>
    <dgm:pt modelId="{84706CBD-F5C8-476A-B2B5-9652CD403FF1}">
      <dgm:prSet phldrT="[Text]" custT="1"/>
      <dgm:spPr/>
      <dgm:t>
        <a:bodyPr/>
        <a:lstStyle/>
        <a:p>
          <a:r>
            <a:rPr lang="en-US" sz="1400" dirty="0"/>
            <a:t>New/Change Requirement</a:t>
          </a:r>
          <a:endParaRPr lang="en-US" sz="1200" dirty="0"/>
        </a:p>
      </dgm:t>
    </dgm:pt>
    <dgm:pt modelId="{8D43A1D7-6481-4080-A99D-F47FBB17AFF9}" type="parTrans" cxnId="{C794E5F1-ED22-4120-9867-C27D4B7E1500}">
      <dgm:prSet/>
      <dgm:spPr/>
      <dgm:t>
        <a:bodyPr/>
        <a:lstStyle/>
        <a:p>
          <a:endParaRPr lang="en-US"/>
        </a:p>
      </dgm:t>
    </dgm:pt>
    <dgm:pt modelId="{3C9C078A-DD7F-47D8-AD5A-1B2935237B5A}" type="sibTrans" cxnId="{C794E5F1-ED22-4120-9867-C27D4B7E1500}">
      <dgm:prSet/>
      <dgm:spPr/>
      <dgm:t>
        <a:bodyPr/>
        <a:lstStyle/>
        <a:p>
          <a:endParaRPr lang="en-US"/>
        </a:p>
      </dgm:t>
    </dgm:pt>
    <dgm:pt modelId="{5835AF9C-8FC6-468B-BB7F-EE7B6AF23929}">
      <dgm:prSet phldrT="[Text]" custT="1"/>
      <dgm:spPr/>
      <dgm:t>
        <a:bodyPr/>
        <a:lstStyle/>
        <a:p>
          <a:r>
            <a:rPr lang="en-US" sz="1400" dirty="0"/>
            <a:t>Raise change request</a:t>
          </a:r>
          <a:endParaRPr lang="en-US" sz="1200" dirty="0"/>
        </a:p>
      </dgm:t>
    </dgm:pt>
    <dgm:pt modelId="{91BF0F03-640D-4DD3-9917-F3AFA4A28416}" type="parTrans" cxnId="{B9F02FCE-307A-47F0-87F5-18B43FD10C71}">
      <dgm:prSet/>
      <dgm:spPr/>
      <dgm:t>
        <a:bodyPr/>
        <a:lstStyle/>
        <a:p>
          <a:endParaRPr lang="en-US"/>
        </a:p>
      </dgm:t>
    </dgm:pt>
    <dgm:pt modelId="{BD3EA67A-2F04-4C27-B356-D14B75BF4191}" type="sibTrans" cxnId="{B9F02FCE-307A-47F0-87F5-18B43FD10C71}">
      <dgm:prSet/>
      <dgm:spPr/>
      <dgm:t>
        <a:bodyPr/>
        <a:lstStyle/>
        <a:p>
          <a:endParaRPr lang="en-US"/>
        </a:p>
      </dgm:t>
    </dgm:pt>
    <dgm:pt modelId="{DA7BEBDF-651B-4E1D-9334-1F5919E43A96}">
      <dgm:prSet phldrT="[Text]" custT="1"/>
      <dgm:spPr/>
      <dgm:t>
        <a:bodyPr/>
        <a:lstStyle/>
        <a:p>
          <a:r>
            <a:rPr lang="en-US" sz="1400" dirty="0"/>
            <a:t>Perform integrated change control</a:t>
          </a:r>
        </a:p>
      </dgm:t>
    </dgm:pt>
    <dgm:pt modelId="{0659B568-CB4F-477B-8FDB-A5F7197F8DF1}" type="parTrans" cxnId="{A71330FA-A61C-42AB-BE92-AB4EF1310A75}">
      <dgm:prSet/>
      <dgm:spPr/>
      <dgm:t>
        <a:bodyPr/>
        <a:lstStyle/>
        <a:p>
          <a:endParaRPr lang="en-US"/>
        </a:p>
      </dgm:t>
    </dgm:pt>
    <dgm:pt modelId="{AD526F58-2429-4ECB-8623-BE9ECA46117E}" type="sibTrans" cxnId="{A71330FA-A61C-42AB-BE92-AB4EF1310A75}">
      <dgm:prSet/>
      <dgm:spPr/>
      <dgm:t>
        <a:bodyPr/>
        <a:lstStyle/>
        <a:p>
          <a:endParaRPr lang="en-US"/>
        </a:p>
      </dgm:t>
    </dgm:pt>
    <dgm:pt modelId="{17A431D1-DDAF-4FEB-9011-3C472D83DDC4}">
      <dgm:prSet phldrT="[Text]" custT="1"/>
      <dgm:spPr/>
      <dgm:t>
        <a:bodyPr/>
        <a:lstStyle/>
        <a:p>
          <a:r>
            <a:rPr lang="en-US" sz="1400" dirty="0"/>
            <a:t>Elaborate scope</a:t>
          </a:r>
        </a:p>
      </dgm:t>
    </dgm:pt>
    <dgm:pt modelId="{2F684A17-1A88-494E-B8B8-3220DB5AAD82}" type="parTrans" cxnId="{C221978F-D9E5-42E5-9F4F-65ACE3E0CE7A}">
      <dgm:prSet/>
      <dgm:spPr/>
      <dgm:t>
        <a:bodyPr/>
        <a:lstStyle/>
        <a:p>
          <a:endParaRPr lang="en-US"/>
        </a:p>
      </dgm:t>
    </dgm:pt>
    <dgm:pt modelId="{08542C68-40E3-42DB-8F97-D20C6FE301FC}" type="sibTrans" cxnId="{C221978F-D9E5-42E5-9F4F-65ACE3E0CE7A}">
      <dgm:prSet/>
      <dgm:spPr/>
      <dgm:t>
        <a:bodyPr/>
        <a:lstStyle/>
        <a:p>
          <a:endParaRPr lang="en-US"/>
        </a:p>
      </dgm:t>
    </dgm:pt>
    <dgm:pt modelId="{06FCB24A-ABE5-410D-B80E-84F6557D78AB}" type="pres">
      <dgm:prSet presAssocID="{74DD09AC-5F52-4115-9CF4-462C9D298D60}" presName="cycle" presStyleCnt="0">
        <dgm:presLayoutVars>
          <dgm:dir/>
          <dgm:resizeHandles val="exact"/>
        </dgm:presLayoutVars>
      </dgm:prSet>
      <dgm:spPr/>
    </dgm:pt>
    <dgm:pt modelId="{53127CD9-5646-4D51-A86E-08B9D8048ED9}" type="pres">
      <dgm:prSet presAssocID="{8CD9EC32-1F78-4538-AD4B-328326652E51}" presName="node" presStyleLbl="node1" presStyleIdx="0" presStyleCnt="5">
        <dgm:presLayoutVars>
          <dgm:bulletEnabled val="1"/>
        </dgm:presLayoutVars>
      </dgm:prSet>
      <dgm:spPr/>
    </dgm:pt>
    <dgm:pt modelId="{0E3F0FB6-3185-4111-9095-52028F1D7439}" type="pres">
      <dgm:prSet presAssocID="{8CD9EC32-1F78-4538-AD4B-328326652E51}" presName="spNode" presStyleCnt="0"/>
      <dgm:spPr/>
    </dgm:pt>
    <dgm:pt modelId="{94AE4AFC-7C0D-49C7-A53D-78FC58978DCD}" type="pres">
      <dgm:prSet presAssocID="{F93B0FE8-57C2-4731-B48B-54FE92FA66E1}" presName="sibTrans" presStyleLbl="sibTrans1D1" presStyleIdx="0" presStyleCnt="5"/>
      <dgm:spPr/>
    </dgm:pt>
    <dgm:pt modelId="{DC7ED380-317A-4C5E-8D45-17F0FED67619}" type="pres">
      <dgm:prSet presAssocID="{84706CBD-F5C8-476A-B2B5-9652CD403FF1}" presName="node" presStyleLbl="node1" presStyleIdx="1" presStyleCnt="5">
        <dgm:presLayoutVars>
          <dgm:bulletEnabled val="1"/>
        </dgm:presLayoutVars>
      </dgm:prSet>
      <dgm:spPr/>
    </dgm:pt>
    <dgm:pt modelId="{57771916-74DD-40DA-95AC-506331AA41EC}" type="pres">
      <dgm:prSet presAssocID="{84706CBD-F5C8-476A-B2B5-9652CD403FF1}" presName="spNode" presStyleCnt="0"/>
      <dgm:spPr/>
    </dgm:pt>
    <dgm:pt modelId="{F5EBA5D7-5BA8-4345-B079-EF37D6507363}" type="pres">
      <dgm:prSet presAssocID="{3C9C078A-DD7F-47D8-AD5A-1B2935237B5A}" presName="sibTrans" presStyleLbl="sibTrans1D1" presStyleIdx="1" presStyleCnt="5"/>
      <dgm:spPr/>
    </dgm:pt>
    <dgm:pt modelId="{F669BC69-B213-42A2-AFA6-BD2C4D61EB10}" type="pres">
      <dgm:prSet presAssocID="{5835AF9C-8FC6-468B-BB7F-EE7B6AF23929}" presName="node" presStyleLbl="node1" presStyleIdx="2" presStyleCnt="5">
        <dgm:presLayoutVars>
          <dgm:bulletEnabled val="1"/>
        </dgm:presLayoutVars>
      </dgm:prSet>
      <dgm:spPr/>
    </dgm:pt>
    <dgm:pt modelId="{6D307D91-F3EF-444F-BD9F-2F4D356B6781}" type="pres">
      <dgm:prSet presAssocID="{5835AF9C-8FC6-468B-BB7F-EE7B6AF23929}" presName="spNode" presStyleCnt="0"/>
      <dgm:spPr/>
    </dgm:pt>
    <dgm:pt modelId="{05AF9D05-7012-409F-8FEB-99AA29190CEA}" type="pres">
      <dgm:prSet presAssocID="{BD3EA67A-2F04-4C27-B356-D14B75BF4191}" presName="sibTrans" presStyleLbl="sibTrans1D1" presStyleIdx="2" presStyleCnt="5"/>
      <dgm:spPr/>
    </dgm:pt>
    <dgm:pt modelId="{A6D535C2-6D6A-4E4C-A0EE-012C5535CB49}" type="pres">
      <dgm:prSet presAssocID="{DA7BEBDF-651B-4E1D-9334-1F5919E43A96}" presName="node" presStyleLbl="node1" presStyleIdx="3" presStyleCnt="5">
        <dgm:presLayoutVars>
          <dgm:bulletEnabled val="1"/>
        </dgm:presLayoutVars>
      </dgm:prSet>
      <dgm:spPr/>
    </dgm:pt>
    <dgm:pt modelId="{C5E059FF-9E3A-4E51-ADD3-C0EA676EAC92}" type="pres">
      <dgm:prSet presAssocID="{DA7BEBDF-651B-4E1D-9334-1F5919E43A96}" presName="spNode" presStyleCnt="0"/>
      <dgm:spPr/>
    </dgm:pt>
    <dgm:pt modelId="{8B9C5F34-CB2A-4DE7-B536-4B6A0173B7E5}" type="pres">
      <dgm:prSet presAssocID="{AD526F58-2429-4ECB-8623-BE9ECA46117E}" presName="sibTrans" presStyleLbl="sibTrans1D1" presStyleIdx="3" presStyleCnt="5"/>
      <dgm:spPr/>
    </dgm:pt>
    <dgm:pt modelId="{F81AD6EB-3642-4C5C-8B86-A0F9792DF203}" type="pres">
      <dgm:prSet presAssocID="{17A431D1-DDAF-4FEB-9011-3C472D83DDC4}" presName="node" presStyleLbl="node1" presStyleIdx="4" presStyleCnt="5">
        <dgm:presLayoutVars>
          <dgm:bulletEnabled val="1"/>
        </dgm:presLayoutVars>
      </dgm:prSet>
      <dgm:spPr/>
    </dgm:pt>
    <dgm:pt modelId="{F3C3A9DF-D981-4AD3-97B4-4C787B5B6F5B}" type="pres">
      <dgm:prSet presAssocID="{17A431D1-DDAF-4FEB-9011-3C472D83DDC4}" presName="spNode" presStyleCnt="0"/>
      <dgm:spPr/>
    </dgm:pt>
    <dgm:pt modelId="{92EAA290-19A6-4429-AA47-D7D5DCF54A57}" type="pres">
      <dgm:prSet presAssocID="{08542C68-40E3-42DB-8F97-D20C6FE301FC}" presName="sibTrans" presStyleLbl="sibTrans1D1" presStyleIdx="4" presStyleCnt="5"/>
      <dgm:spPr/>
    </dgm:pt>
  </dgm:ptLst>
  <dgm:cxnLst>
    <dgm:cxn modelId="{34A25F0D-642F-4548-AE88-E071BE2DC343}" type="presOf" srcId="{17A431D1-DDAF-4FEB-9011-3C472D83DDC4}" destId="{F81AD6EB-3642-4C5C-8B86-A0F9792DF203}" srcOrd="0" destOrd="0" presId="urn:microsoft.com/office/officeart/2005/8/layout/cycle5"/>
    <dgm:cxn modelId="{D7A91916-00B8-42ED-9905-715413DA1FB5}" type="presOf" srcId="{AD526F58-2429-4ECB-8623-BE9ECA46117E}" destId="{8B9C5F34-CB2A-4DE7-B536-4B6A0173B7E5}" srcOrd="0" destOrd="0" presId="urn:microsoft.com/office/officeart/2005/8/layout/cycle5"/>
    <dgm:cxn modelId="{69C2BA1D-3D77-428D-9C9B-C88C4EADA2D5}" type="presOf" srcId="{74DD09AC-5F52-4115-9CF4-462C9D298D60}" destId="{06FCB24A-ABE5-410D-B80E-84F6557D78AB}" srcOrd="0" destOrd="0" presId="urn:microsoft.com/office/officeart/2005/8/layout/cycle5"/>
    <dgm:cxn modelId="{CFFB6C48-403B-49F4-8FE1-5742013E279A}" type="presOf" srcId="{F93B0FE8-57C2-4731-B48B-54FE92FA66E1}" destId="{94AE4AFC-7C0D-49C7-A53D-78FC58978DCD}" srcOrd="0" destOrd="0" presId="urn:microsoft.com/office/officeart/2005/8/layout/cycle5"/>
    <dgm:cxn modelId="{23505A4A-76EF-43BE-B316-65F2E7151DF2}" type="presOf" srcId="{DA7BEBDF-651B-4E1D-9334-1F5919E43A96}" destId="{A6D535C2-6D6A-4E4C-A0EE-012C5535CB49}" srcOrd="0" destOrd="0" presId="urn:microsoft.com/office/officeart/2005/8/layout/cycle5"/>
    <dgm:cxn modelId="{6FCBE05E-E8EB-425F-94B9-2321E05C36AD}" type="presOf" srcId="{84706CBD-F5C8-476A-B2B5-9652CD403FF1}" destId="{DC7ED380-317A-4C5E-8D45-17F0FED67619}" srcOrd="0" destOrd="0" presId="urn:microsoft.com/office/officeart/2005/8/layout/cycle5"/>
    <dgm:cxn modelId="{7957F88C-7214-4E3E-944F-D00301A5F818}" srcId="{74DD09AC-5F52-4115-9CF4-462C9D298D60}" destId="{8CD9EC32-1F78-4538-AD4B-328326652E51}" srcOrd="0" destOrd="0" parTransId="{66A42F92-546A-4E17-84A5-2597EE439D72}" sibTransId="{F93B0FE8-57C2-4731-B48B-54FE92FA66E1}"/>
    <dgm:cxn modelId="{C221978F-D9E5-42E5-9F4F-65ACE3E0CE7A}" srcId="{74DD09AC-5F52-4115-9CF4-462C9D298D60}" destId="{17A431D1-DDAF-4FEB-9011-3C472D83DDC4}" srcOrd="4" destOrd="0" parTransId="{2F684A17-1A88-494E-B8B8-3220DB5AAD82}" sibTransId="{08542C68-40E3-42DB-8F97-D20C6FE301FC}"/>
    <dgm:cxn modelId="{3A93B1AD-B250-4182-BC6F-EB77E708B7D8}" type="presOf" srcId="{5835AF9C-8FC6-468B-BB7F-EE7B6AF23929}" destId="{F669BC69-B213-42A2-AFA6-BD2C4D61EB10}" srcOrd="0" destOrd="0" presId="urn:microsoft.com/office/officeart/2005/8/layout/cycle5"/>
    <dgm:cxn modelId="{E1288CCC-AF3F-408F-9F6B-B90767D45F27}" type="presOf" srcId="{3C9C078A-DD7F-47D8-AD5A-1B2935237B5A}" destId="{F5EBA5D7-5BA8-4345-B079-EF37D6507363}" srcOrd="0" destOrd="0" presId="urn:microsoft.com/office/officeart/2005/8/layout/cycle5"/>
    <dgm:cxn modelId="{B9F02FCE-307A-47F0-87F5-18B43FD10C71}" srcId="{74DD09AC-5F52-4115-9CF4-462C9D298D60}" destId="{5835AF9C-8FC6-468B-BB7F-EE7B6AF23929}" srcOrd="2" destOrd="0" parTransId="{91BF0F03-640D-4DD3-9917-F3AFA4A28416}" sibTransId="{BD3EA67A-2F04-4C27-B356-D14B75BF4191}"/>
    <dgm:cxn modelId="{F87437D5-CB08-40E5-8164-0161F31C7854}" type="presOf" srcId="{BD3EA67A-2F04-4C27-B356-D14B75BF4191}" destId="{05AF9D05-7012-409F-8FEB-99AA29190CEA}" srcOrd="0" destOrd="0" presId="urn:microsoft.com/office/officeart/2005/8/layout/cycle5"/>
    <dgm:cxn modelId="{7765DBE3-0149-4309-9836-E3307520AC7F}" type="presOf" srcId="{8CD9EC32-1F78-4538-AD4B-328326652E51}" destId="{53127CD9-5646-4D51-A86E-08B9D8048ED9}" srcOrd="0" destOrd="0" presId="urn:microsoft.com/office/officeart/2005/8/layout/cycle5"/>
    <dgm:cxn modelId="{C794E5F1-ED22-4120-9867-C27D4B7E1500}" srcId="{74DD09AC-5F52-4115-9CF4-462C9D298D60}" destId="{84706CBD-F5C8-476A-B2B5-9652CD403FF1}" srcOrd="1" destOrd="0" parTransId="{8D43A1D7-6481-4080-A99D-F47FBB17AFF9}" sibTransId="{3C9C078A-DD7F-47D8-AD5A-1B2935237B5A}"/>
    <dgm:cxn modelId="{B46766F6-A8F6-432D-B12F-7F753F56A3C6}" type="presOf" srcId="{08542C68-40E3-42DB-8F97-D20C6FE301FC}" destId="{92EAA290-19A6-4429-AA47-D7D5DCF54A57}" srcOrd="0" destOrd="0" presId="urn:microsoft.com/office/officeart/2005/8/layout/cycle5"/>
    <dgm:cxn modelId="{A71330FA-A61C-42AB-BE92-AB4EF1310A75}" srcId="{74DD09AC-5F52-4115-9CF4-462C9D298D60}" destId="{DA7BEBDF-651B-4E1D-9334-1F5919E43A96}" srcOrd="3" destOrd="0" parTransId="{0659B568-CB4F-477B-8FDB-A5F7197F8DF1}" sibTransId="{AD526F58-2429-4ECB-8623-BE9ECA46117E}"/>
    <dgm:cxn modelId="{D58C57E6-D64C-4E68-B445-7752544F45AA}" type="presParOf" srcId="{06FCB24A-ABE5-410D-B80E-84F6557D78AB}" destId="{53127CD9-5646-4D51-A86E-08B9D8048ED9}" srcOrd="0" destOrd="0" presId="urn:microsoft.com/office/officeart/2005/8/layout/cycle5"/>
    <dgm:cxn modelId="{64A7748F-532C-4F3A-8F72-61AE74772560}" type="presParOf" srcId="{06FCB24A-ABE5-410D-B80E-84F6557D78AB}" destId="{0E3F0FB6-3185-4111-9095-52028F1D7439}" srcOrd="1" destOrd="0" presId="urn:microsoft.com/office/officeart/2005/8/layout/cycle5"/>
    <dgm:cxn modelId="{0AA7C24F-6F5A-47E1-AC90-1D9918151344}" type="presParOf" srcId="{06FCB24A-ABE5-410D-B80E-84F6557D78AB}" destId="{94AE4AFC-7C0D-49C7-A53D-78FC58978DCD}" srcOrd="2" destOrd="0" presId="urn:microsoft.com/office/officeart/2005/8/layout/cycle5"/>
    <dgm:cxn modelId="{F742C740-F6FF-44C7-8404-EC81BC37D631}" type="presParOf" srcId="{06FCB24A-ABE5-410D-B80E-84F6557D78AB}" destId="{DC7ED380-317A-4C5E-8D45-17F0FED67619}" srcOrd="3" destOrd="0" presId="urn:microsoft.com/office/officeart/2005/8/layout/cycle5"/>
    <dgm:cxn modelId="{9D54321B-1DB2-4318-8D5A-444059162D2F}" type="presParOf" srcId="{06FCB24A-ABE5-410D-B80E-84F6557D78AB}" destId="{57771916-74DD-40DA-95AC-506331AA41EC}" srcOrd="4" destOrd="0" presId="urn:microsoft.com/office/officeart/2005/8/layout/cycle5"/>
    <dgm:cxn modelId="{74206D67-D65B-4861-AE6F-2C6DDC077DB6}" type="presParOf" srcId="{06FCB24A-ABE5-410D-B80E-84F6557D78AB}" destId="{F5EBA5D7-5BA8-4345-B079-EF37D6507363}" srcOrd="5" destOrd="0" presId="urn:microsoft.com/office/officeart/2005/8/layout/cycle5"/>
    <dgm:cxn modelId="{AA43BF68-4710-4432-8A9C-9E2D243F9B4C}" type="presParOf" srcId="{06FCB24A-ABE5-410D-B80E-84F6557D78AB}" destId="{F669BC69-B213-42A2-AFA6-BD2C4D61EB10}" srcOrd="6" destOrd="0" presId="urn:microsoft.com/office/officeart/2005/8/layout/cycle5"/>
    <dgm:cxn modelId="{4023955F-DD73-40B2-8896-863C4184CB67}" type="presParOf" srcId="{06FCB24A-ABE5-410D-B80E-84F6557D78AB}" destId="{6D307D91-F3EF-444F-BD9F-2F4D356B6781}" srcOrd="7" destOrd="0" presId="urn:microsoft.com/office/officeart/2005/8/layout/cycle5"/>
    <dgm:cxn modelId="{69F6EB2A-C16E-41E2-AC6C-2EBBC348C9C2}" type="presParOf" srcId="{06FCB24A-ABE5-410D-B80E-84F6557D78AB}" destId="{05AF9D05-7012-409F-8FEB-99AA29190CEA}" srcOrd="8" destOrd="0" presId="urn:microsoft.com/office/officeart/2005/8/layout/cycle5"/>
    <dgm:cxn modelId="{103E5815-AC7F-47AD-9D0C-917C29F01655}" type="presParOf" srcId="{06FCB24A-ABE5-410D-B80E-84F6557D78AB}" destId="{A6D535C2-6D6A-4E4C-A0EE-012C5535CB49}" srcOrd="9" destOrd="0" presId="urn:microsoft.com/office/officeart/2005/8/layout/cycle5"/>
    <dgm:cxn modelId="{219836C4-A6E8-40D0-8565-4CAC6E5EE76E}" type="presParOf" srcId="{06FCB24A-ABE5-410D-B80E-84F6557D78AB}" destId="{C5E059FF-9E3A-4E51-ADD3-C0EA676EAC92}" srcOrd="10" destOrd="0" presId="urn:microsoft.com/office/officeart/2005/8/layout/cycle5"/>
    <dgm:cxn modelId="{6D190C51-7846-4649-9C0D-87E474B9C1CD}" type="presParOf" srcId="{06FCB24A-ABE5-410D-B80E-84F6557D78AB}" destId="{8B9C5F34-CB2A-4DE7-B536-4B6A0173B7E5}" srcOrd="11" destOrd="0" presId="urn:microsoft.com/office/officeart/2005/8/layout/cycle5"/>
    <dgm:cxn modelId="{D582F31D-021E-47FF-ADB4-0B9604C58E40}" type="presParOf" srcId="{06FCB24A-ABE5-410D-B80E-84F6557D78AB}" destId="{F81AD6EB-3642-4C5C-8B86-A0F9792DF203}" srcOrd="12" destOrd="0" presId="urn:microsoft.com/office/officeart/2005/8/layout/cycle5"/>
    <dgm:cxn modelId="{E6F566AF-A2FC-467B-A5E6-6E6A3E7F2800}" type="presParOf" srcId="{06FCB24A-ABE5-410D-B80E-84F6557D78AB}" destId="{F3C3A9DF-D981-4AD3-97B4-4C787B5B6F5B}" srcOrd="13" destOrd="0" presId="urn:microsoft.com/office/officeart/2005/8/layout/cycle5"/>
    <dgm:cxn modelId="{1836696C-4E86-462F-81FD-C384F22DF680}" type="presParOf" srcId="{06FCB24A-ABE5-410D-B80E-84F6557D78AB}" destId="{92EAA290-19A6-4429-AA47-D7D5DCF54A57}"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596726-0D5D-49EE-AA5B-54EB51B193CC}">
      <dsp:nvSpPr>
        <dsp:cNvPr id="0" name=""/>
        <dsp:cNvSpPr/>
      </dsp:nvSpPr>
      <dsp:spPr>
        <a:xfrm rot="16200000">
          <a:off x="-595" y="4791"/>
          <a:ext cx="4046404" cy="4036820"/>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2951" bIns="0" numCol="1" spcCol="1270" anchor="t" anchorCtr="0">
          <a:noAutofit/>
        </a:bodyPr>
        <a:lstStyle/>
        <a:p>
          <a:pPr marL="0" lvl="0" indent="0" algn="l" defTabSz="1200150">
            <a:lnSpc>
              <a:spcPct val="90000"/>
            </a:lnSpc>
            <a:spcBef>
              <a:spcPct val="0"/>
            </a:spcBef>
            <a:spcAft>
              <a:spcPct val="35000"/>
            </a:spcAft>
            <a:buNone/>
          </a:pPr>
          <a:r>
            <a:rPr lang="en-US" sz="2700" kern="1200" dirty="0"/>
            <a:t>Project scope</a:t>
          </a:r>
        </a:p>
        <a:p>
          <a:pPr marL="228600" lvl="1" indent="-228600" algn="l" defTabSz="933450">
            <a:lnSpc>
              <a:spcPct val="90000"/>
            </a:lnSpc>
            <a:spcBef>
              <a:spcPct val="0"/>
            </a:spcBef>
            <a:spcAft>
              <a:spcPct val="15000"/>
            </a:spcAft>
            <a:buChar char="•"/>
          </a:pPr>
          <a:r>
            <a:rPr lang="en-US" sz="2100" kern="1200" dirty="0"/>
            <a:t>The work performed to deliver a product, service,</a:t>
          </a:r>
          <a:r>
            <a:rPr lang="en-US" sz="2100" kern="1200" baseline="0" dirty="0"/>
            <a:t> </a:t>
          </a:r>
          <a:r>
            <a:rPr lang="en-US" sz="2100" kern="1200" dirty="0"/>
            <a:t>or result with specified features &amp; functions.</a:t>
          </a:r>
        </a:p>
        <a:p>
          <a:pPr marL="228600" lvl="1" indent="-228600" algn="l" defTabSz="933450">
            <a:lnSpc>
              <a:spcPct val="90000"/>
            </a:lnSpc>
            <a:spcBef>
              <a:spcPct val="0"/>
            </a:spcBef>
            <a:spcAft>
              <a:spcPct val="15000"/>
            </a:spcAft>
            <a:buChar char="•"/>
          </a:pPr>
          <a:r>
            <a:rPr lang="en-US" sz="2100" kern="1200" dirty="0"/>
            <a:t>Project scope statement</a:t>
          </a:r>
        </a:p>
        <a:p>
          <a:pPr marL="228600" lvl="1" indent="-228600" algn="l" defTabSz="933450">
            <a:lnSpc>
              <a:spcPct val="90000"/>
            </a:lnSpc>
            <a:spcBef>
              <a:spcPct val="0"/>
            </a:spcBef>
            <a:spcAft>
              <a:spcPct val="15000"/>
            </a:spcAft>
            <a:buChar char="•"/>
          </a:pPr>
          <a:r>
            <a:rPr lang="en-US" sz="2100" kern="1200" dirty="0"/>
            <a:t>WBS &amp; WBS dictionary</a:t>
          </a:r>
        </a:p>
      </dsp:txBody>
      <dsp:txXfrm rot="5400000">
        <a:off x="4197" y="809280"/>
        <a:ext cx="4036820" cy="2427842"/>
      </dsp:txXfrm>
    </dsp:sp>
    <dsp:sp modelId="{591D9973-4BB5-448B-936A-76ABA26E8C08}">
      <dsp:nvSpPr>
        <dsp:cNvPr id="0" name=""/>
        <dsp:cNvSpPr/>
      </dsp:nvSpPr>
      <dsp:spPr>
        <a:xfrm rot="16200000">
          <a:off x="4338987" y="4791"/>
          <a:ext cx="4046404" cy="4036820"/>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2951" bIns="0" numCol="1" spcCol="1270" anchor="t" anchorCtr="0">
          <a:noAutofit/>
        </a:bodyPr>
        <a:lstStyle/>
        <a:p>
          <a:pPr marL="0" lvl="0" indent="0" algn="l" defTabSz="1200150">
            <a:lnSpc>
              <a:spcPct val="90000"/>
            </a:lnSpc>
            <a:spcBef>
              <a:spcPct val="0"/>
            </a:spcBef>
            <a:spcAft>
              <a:spcPct val="35000"/>
            </a:spcAft>
            <a:buNone/>
          </a:pPr>
          <a:r>
            <a:rPr lang="en-US" sz="2700" kern="1200" dirty="0"/>
            <a:t>Product scope</a:t>
          </a:r>
        </a:p>
        <a:p>
          <a:pPr marL="228600" lvl="1" indent="-228600" algn="l" defTabSz="933450">
            <a:lnSpc>
              <a:spcPct val="90000"/>
            </a:lnSpc>
            <a:spcBef>
              <a:spcPct val="0"/>
            </a:spcBef>
            <a:spcAft>
              <a:spcPct val="15000"/>
            </a:spcAft>
            <a:buChar char="•"/>
          </a:pPr>
          <a:r>
            <a:rPr lang="en-US" sz="2100" kern="1200" dirty="0"/>
            <a:t>The features and functions that characterize a product, service, or result</a:t>
          </a:r>
        </a:p>
        <a:p>
          <a:pPr marL="228600" lvl="1" indent="-228600" algn="l" defTabSz="933450">
            <a:lnSpc>
              <a:spcPct val="90000"/>
            </a:lnSpc>
            <a:spcBef>
              <a:spcPct val="0"/>
            </a:spcBef>
            <a:spcAft>
              <a:spcPct val="15000"/>
            </a:spcAft>
            <a:buChar char="•"/>
          </a:pPr>
          <a:r>
            <a:rPr lang="en-US" sz="2100" kern="1200" dirty="0"/>
            <a:t>Product requirements</a:t>
          </a:r>
        </a:p>
        <a:p>
          <a:pPr marL="228600" lvl="1" indent="-228600" algn="l" defTabSz="933450">
            <a:lnSpc>
              <a:spcPct val="90000"/>
            </a:lnSpc>
            <a:spcBef>
              <a:spcPct val="0"/>
            </a:spcBef>
            <a:spcAft>
              <a:spcPct val="15000"/>
            </a:spcAft>
            <a:buChar char="•"/>
          </a:pPr>
          <a:r>
            <a:rPr lang="en-US" sz="2100" kern="1200" dirty="0"/>
            <a:t>Product specification</a:t>
          </a:r>
        </a:p>
      </dsp:txBody>
      <dsp:txXfrm rot="5400000">
        <a:off x="4343779" y="809280"/>
        <a:ext cx="4036820" cy="242784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359042-6EF1-442E-8322-5439D365F29E}">
      <dsp:nvSpPr>
        <dsp:cNvPr id="0" name=""/>
        <dsp:cNvSpPr/>
      </dsp:nvSpPr>
      <dsp:spPr>
        <a:xfrm>
          <a:off x="0" y="0"/>
          <a:ext cx="4234607" cy="77182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Define project scope</a:t>
          </a:r>
        </a:p>
      </dsp:txBody>
      <dsp:txXfrm>
        <a:off x="22606" y="22606"/>
        <a:ext cx="3336532" cy="726609"/>
      </dsp:txXfrm>
    </dsp:sp>
    <dsp:sp modelId="{8743655E-9E50-4B66-9E50-15621770D184}">
      <dsp:nvSpPr>
        <dsp:cNvPr id="0" name=""/>
        <dsp:cNvSpPr/>
      </dsp:nvSpPr>
      <dsp:spPr>
        <a:xfrm>
          <a:off x="354648" y="912153"/>
          <a:ext cx="4234607" cy="7718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Decompose scope</a:t>
          </a:r>
        </a:p>
      </dsp:txBody>
      <dsp:txXfrm>
        <a:off x="377254" y="934759"/>
        <a:ext cx="3333062" cy="726609"/>
      </dsp:txXfrm>
    </dsp:sp>
    <dsp:sp modelId="{FD1CED81-D46C-4FDD-984E-9D91F0E94F8E}">
      <dsp:nvSpPr>
        <dsp:cNvPr id="0" name=""/>
        <dsp:cNvSpPr/>
      </dsp:nvSpPr>
      <dsp:spPr>
        <a:xfrm>
          <a:off x="704003" y="1824306"/>
          <a:ext cx="4234607" cy="77182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Create work packages</a:t>
          </a:r>
        </a:p>
      </dsp:txBody>
      <dsp:txXfrm>
        <a:off x="726609" y="1846912"/>
        <a:ext cx="3338355" cy="726609"/>
      </dsp:txXfrm>
    </dsp:sp>
    <dsp:sp modelId="{4092ED19-28F1-4F63-B136-44C22D02FAE5}">
      <dsp:nvSpPr>
        <dsp:cNvPr id="0" name=""/>
        <dsp:cNvSpPr/>
      </dsp:nvSpPr>
      <dsp:spPr>
        <a:xfrm>
          <a:off x="1058651" y="2736459"/>
          <a:ext cx="4234607" cy="77182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Assign to project team members</a:t>
          </a:r>
        </a:p>
      </dsp:txBody>
      <dsp:txXfrm>
        <a:off x="1081257" y="2759065"/>
        <a:ext cx="3333062" cy="726609"/>
      </dsp:txXfrm>
    </dsp:sp>
    <dsp:sp modelId="{EBD32B12-F1F5-4C13-B268-265DEC759187}">
      <dsp:nvSpPr>
        <dsp:cNvPr id="0" name=""/>
        <dsp:cNvSpPr/>
      </dsp:nvSpPr>
      <dsp:spPr>
        <a:xfrm>
          <a:off x="3732923" y="591145"/>
          <a:ext cx="501684" cy="501684"/>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845802" y="591145"/>
        <a:ext cx="275926" cy="377517"/>
      </dsp:txXfrm>
    </dsp:sp>
    <dsp:sp modelId="{BC3F953E-6F32-4FDA-B647-BC24B544561D}">
      <dsp:nvSpPr>
        <dsp:cNvPr id="0" name=""/>
        <dsp:cNvSpPr/>
      </dsp:nvSpPr>
      <dsp:spPr>
        <a:xfrm>
          <a:off x="4087571" y="1503298"/>
          <a:ext cx="501684" cy="501684"/>
        </a:xfrm>
        <a:prstGeom prst="downArrow">
          <a:avLst>
            <a:gd name="adj1" fmla="val 55000"/>
            <a:gd name="adj2" fmla="val 45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200450" y="1503298"/>
        <a:ext cx="275926" cy="377517"/>
      </dsp:txXfrm>
    </dsp:sp>
    <dsp:sp modelId="{7513C61D-BE23-49E3-AB47-5AC1177BEBE6}">
      <dsp:nvSpPr>
        <dsp:cNvPr id="0" name=""/>
        <dsp:cNvSpPr/>
      </dsp:nvSpPr>
      <dsp:spPr>
        <a:xfrm>
          <a:off x="4436926" y="2415451"/>
          <a:ext cx="501684" cy="501684"/>
        </a:xfrm>
        <a:prstGeom prst="downArrow">
          <a:avLst>
            <a:gd name="adj1" fmla="val 55000"/>
            <a:gd name="adj2" fmla="val 45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549805" y="2415451"/>
        <a:ext cx="275926" cy="37751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755259-2695-40BE-81DC-4E5609215840}">
      <dsp:nvSpPr>
        <dsp:cNvPr id="0" name=""/>
        <dsp:cNvSpPr/>
      </dsp:nvSpPr>
      <dsp:spPr>
        <a:xfrm>
          <a:off x="0" y="2243700"/>
          <a:ext cx="7294077" cy="64036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Work package</a:t>
          </a:r>
        </a:p>
      </dsp:txBody>
      <dsp:txXfrm>
        <a:off x="0" y="2243700"/>
        <a:ext cx="2188223" cy="640368"/>
      </dsp:txXfrm>
    </dsp:sp>
    <dsp:sp modelId="{CEE639E8-96AF-4D8D-95AC-A61188569400}">
      <dsp:nvSpPr>
        <dsp:cNvPr id="0" name=""/>
        <dsp:cNvSpPr/>
      </dsp:nvSpPr>
      <dsp:spPr>
        <a:xfrm>
          <a:off x="0" y="1496604"/>
          <a:ext cx="7294077" cy="64036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Planning package</a:t>
          </a:r>
        </a:p>
      </dsp:txBody>
      <dsp:txXfrm>
        <a:off x="0" y="1496604"/>
        <a:ext cx="2188223" cy="640368"/>
      </dsp:txXfrm>
    </dsp:sp>
    <dsp:sp modelId="{465BE887-3B16-4921-8B6E-3EC06F040031}">
      <dsp:nvSpPr>
        <dsp:cNvPr id="0" name=""/>
        <dsp:cNvSpPr/>
      </dsp:nvSpPr>
      <dsp:spPr>
        <a:xfrm>
          <a:off x="0" y="749507"/>
          <a:ext cx="7294077" cy="64036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Control account</a:t>
          </a:r>
        </a:p>
      </dsp:txBody>
      <dsp:txXfrm>
        <a:off x="0" y="749507"/>
        <a:ext cx="2188223" cy="640368"/>
      </dsp:txXfrm>
    </dsp:sp>
    <dsp:sp modelId="{4EDA105E-D8A2-4F16-ABA7-93AA5035737C}">
      <dsp:nvSpPr>
        <dsp:cNvPr id="0" name=""/>
        <dsp:cNvSpPr/>
      </dsp:nvSpPr>
      <dsp:spPr>
        <a:xfrm>
          <a:off x="0" y="2410"/>
          <a:ext cx="7294077" cy="64036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Project</a:t>
          </a:r>
        </a:p>
      </dsp:txBody>
      <dsp:txXfrm>
        <a:off x="0" y="2410"/>
        <a:ext cx="2188223" cy="640368"/>
      </dsp:txXfrm>
    </dsp:sp>
    <dsp:sp modelId="{DCC710FC-8173-46E1-AFE9-CE89CA6B9BD1}">
      <dsp:nvSpPr>
        <dsp:cNvPr id="0" name=""/>
        <dsp:cNvSpPr/>
      </dsp:nvSpPr>
      <dsp:spPr>
        <a:xfrm>
          <a:off x="4528128" y="55774"/>
          <a:ext cx="800460" cy="5336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Project </a:t>
          </a:r>
        </a:p>
      </dsp:txBody>
      <dsp:txXfrm>
        <a:off x="4543758" y="71404"/>
        <a:ext cx="769200" cy="502380"/>
      </dsp:txXfrm>
    </dsp:sp>
    <dsp:sp modelId="{811AFA17-96AF-43F5-A3FD-FDBE5D74B45F}">
      <dsp:nvSpPr>
        <dsp:cNvPr id="0" name=""/>
        <dsp:cNvSpPr/>
      </dsp:nvSpPr>
      <dsp:spPr>
        <a:xfrm>
          <a:off x="4147909" y="589415"/>
          <a:ext cx="780449" cy="213456"/>
        </a:xfrm>
        <a:custGeom>
          <a:avLst/>
          <a:gdLst/>
          <a:ahLst/>
          <a:cxnLst/>
          <a:rect l="0" t="0" r="0" b="0"/>
          <a:pathLst>
            <a:path>
              <a:moveTo>
                <a:pt x="780449" y="0"/>
              </a:moveTo>
              <a:lnTo>
                <a:pt x="780449" y="106728"/>
              </a:lnTo>
              <a:lnTo>
                <a:pt x="0" y="106728"/>
              </a:lnTo>
              <a:lnTo>
                <a:pt x="0" y="21345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455A41-33E0-47D7-A668-4B4C83359BA5}">
      <dsp:nvSpPr>
        <dsp:cNvPr id="0" name=""/>
        <dsp:cNvSpPr/>
      </dsp:nvSpPr>
      <dsp:spPr>
        <a:xfrm>
          <a:off x="3747679" y="802871"/>
          <a:ext cx="800460" cy="53364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FFFF00"/>
              </a:solidFill>
            </a:rPr>
            <a:t>Control account 1</a:t>
          </a:r>
        </a:p>
      </dsp:txBody>
      <dsp:txXfrm>
        <a:off x="3763309" y="818501"/>
        <a:ext cx="769200" cy="502380"/>
      </dsp:txXfrm>
    </dsp:sp>
    <dsp:sp modelId="{2C470F77-09CC-4F6D-B9E2-661134DEF263}">
      <dsp:nvSpPr>
        <dsp:cNvPr id="0" name=""/>
        <dsp:cNvSpPr/>
      </dsp:nvSpPr>
      <dsp:spPr>
        <a:xfrm>
          <a:off x="3627610" y="1336511"/>
          <a:ext cx="520299" cy="213456"/>
        </a:xfrm>
        <a:custGeom>
          <a:avLst/>
          <a:gdLst/>
          <a:ahLst/>
          <a:cxnLst/>
          <a:rect l="0" t="0" r="0" b="0"/>
          <a:pathLst>
            <a:path>
              <a:moveTo>
                <a:pt x="520299" y="0"/>
              </a:moveTo>
              <a:lnTo>
                <a:pt x="520299" y="106728"/>
              </a:lnTo>
              <a:lnTo>
                <a:pt x="0" y="106728"/>
              </a:lnTo>
              <a:lnTo>
                <a:pt x="0" y="213456"/>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BD6CE9-BDF0-423B-B621-4B92F65DF38D}">
      <dsp:nvSpPr>
        <dsp:cNvPr id="0" name=""/>
        <dsp:cNvSpPr/>
      </dsp:nvSpPr>
      <dsp:spPr>
        <a:xfrm>
          <a:off x="3227379" y="1549968"/>
          <a:ext cx="800460" cy="53364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Planning Package 1</a:t>
          </a:r>
        </a:p>
      </dsp:txBody>
      <dsp:txXfrm>
        <a:off x="3243009" y="1565598"/>
        <a:ext cx="769200" cy="502380"/>
      </dsp:txXfrm>
    </dsp:sp>
    <dsp:sp modelId="{3648426F-3E00-45FF-BFEF-901474BF01CD}">
      <dsp:nvSpPr>
        <dsp:cNvPr id="0" name=""/>
        <dsp:cNvSpPr/>
      </dsp:nvSpPr>
      <dsp:spPr>
        <a:xfrm>
          <a:off x="3581890" y="2083608"/>
          <a:ext cx="91440" cy="213456"/>
        </a:xfrm>
        <a:custGeom>
          <a:avLst/>
          <a:gdLst/>
          <a:ahLst/>
          <a:cxnLst/>
          <a:rect l="0" t="0" r="0" b="0"/>
          <a:pathLst>
            <a:path>
              <a:moveTo>
                <a:pt x="45720" y="0"/>
              </a:moveTo>
              <a:lnTo>
                <a:pt x="45720" y="21345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6E1E54-1FB9-4980-A97E-6408EECD4C79}">
      <dsp:nvSpPr>
        <dsp:cNvPr id="0" name=""/>
        <dsp:cNvSpPr/>
      </dsp:nvSpPr>
      <dsp:spPr>
        <a:xfrm>
          <a:off x="3227379" y="2297064"/>
          <a:ext cx="800460" cy="53364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Work package 1</a:t>
          </a:r>
        </a:p>
      </dsp:txBody>
      <dsp:txXfrm>
        <a:off x="3243009" y="2312694"/>
        <a:ext cx="769200" cy="502380"/>
      </dsp:txXfrm>
    </dsp:sp>
    <dsp:sp modelId="{7DEF1100-A476-402F-929D-2B50E1131354}">
      <dsp:nvSpPr>
        <dsp:cNvPr id="0" name=""/>
        <dsp:cNvSpPr/>
      </dsp:nvSpPr>
      <dsp:spPr>
        <a:xfrm>
          <a:off x="4147909" y="1336511"/>
          <a:ext cx="520299" cy="213456"/>
        </a:xfrm>
        <a:custGeom>
          <a:avLst/>
          <a:gdLst/>
          <a:ahLst/>
          <a:cxnLst/>
          <a:rect l="0" t="0" r="0" b="0"/>
          <a:pathLst>
            <a:path>
              <a:moveTo>
                <a:pt x="0" y="0"/>
              </a:moveTo>
              <a:lnTo>
                <a:pt x="0" y="106728"/>
              </a:lnTo>
              <a:lnTo>
                <a:pt x="520299" y="106728"/>
              </a:lnTo>
              <a:lnTo>
                <a:pt x="520299" y="213456"/>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FD66AF-AFD2-4819-8736-EBE554B289DC}">
      <dsp:nvSpPr>
        <dsp:cNvPr id="0" name=""/>
        <dsp:cNvSpPr/>
      </dsp:nvSpPr>
      <dsp:spPr>
        <a:xfrm>
          <a:off x="4267978" y="1549968"/>
          <a:ext cx="800460" cy="53364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Planning package 2</a:t>
          </a:r>
        </a:p>
      </dsp:txBody>
      <dsp:txXfrm>
        <a:off x="4283608" y="1565598"/>
        <a:ext cx="769200" cy="502380"/>
      </dsp:txXfrm>
    </dsp:sp>
    <dsp:sp modelId="{90F5E1B1-880B-473B-8F5C-D6D7105EC35D}">
      <dsp:nvSpPr>
        <dsp:cNvPr id="0" name=""/>
        <dsp:cNvSpPr/>
      </dsp:nvSpPr>
      <dsp:spPr>
        <a:xfrm>
          <a:off x="4928359" y="589415"/>
          <a:ext cx="780449" cy="213456"/>
        </a:xfrm>
        <a:custGeom>
          <a:avLst/>
          <a:gdLst/>
          <a:ahLst/>
          <a:cxnLst/>
          <a:rect l="0" t="0" r="0" b="0"/>
          <a:pathLst>
            <a:path>
              <a:moveTo>
                <a:pt x="0" y="0"/>
              </a:moveTo>
              <a:lnTo>
                <a:pt x="0" y="106728"/>
              </a:lnTo>
              <a:lnTo>
                <a:pt x="780449" y="106728"/>
              </a:lnTo>
              <a:lnTo>
                <a:pt x="780449" y="213456"/>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EA01AD-D633-45D3-8702-7DA49D6D17E1}">
      <dsp:nvSpPr>
        <dsp:cNvPr id="0" name=""/>
        <dsp:cNvSpPr/>
      </dsp:nvSpPr>
      <dsp:spPr>
        <a:xfrm>
          <a:off x="5308577" y="802871"/>
          <a:ext cx="800460" cy="53364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solidFill>
                <a:srgbClr val="FFFF00"/>
              </a:solidFill>
            </a:rPr>
            <a:t>Control account 2</a:t>
          </a:r>
        </a:p>
      </dsp:txBody>
      <dsp:txXfrm>
        <a:off x="5324207" y="818501"/>
        <a:ext cx="769200" cy="502380"/>
      </dsp:txXfrm>
    </dsp:sp>
    <dsp:sp modelId="{A9B688E7-99B4-439B-ADBC-1C8FC161780F}">
      <dsp:nvSpPr>
        <dsp:cNvPr id="0" name=""/>
        <dsp:cNvSpPr/>
      </dsp:nvSpPr>
      <dsp:spPr>
        <a:xfrm>
          <a:off x="5663088" y="1336511"/>
          <a:ext cx="91440" cy="213456"/>
        </a:xfrm>
        <a:custGeom>
          <a:avLst/>
          <a:gdLst/>
          <a:ahLst/>
          <a:cxnLst/>
          <a:rect l="0" t="0" r="0" b="0"/>
          <a:pathLst>
            <a:path>
              <a:moveTo>
                <a:pt x="45720" y="0"/>
              </a:moveTo>
              <a:lnTo>
                <a:pt x="45720" y="213456"/>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BCA45F-3057-4ABB-8680-1B783D170A28}">
      <dsp:nvSpPr>
        <dsp:cNvPr id="0" name=""/>
        <dsp:cNvSpPr/>
      </dsp:nvSpPr>
      <dsp:spPr>
        <a:xfrm>
          <a:off x="5308577" y="1549968"/>
          <a:ext cx="800460" cy="53364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Planning Package 3</a:t>
          </a:r>
        </a:p>
      </dsp:txBody>
      <dsp:txXfrm>
        <a:off x="5324207" y="1565598"/>
        <a:ext cx="769200" cy="502380"/>
      </dsp:txXfrm>
    </dsp:sp>
    <dsp:sp modelId="{61D79260-1F0F-4095-8CA8-F9B2166411E4}">
      <dsp:nvSpPr>
        <dsp:cNvPr id="0" name=""/>
        <dsp:cNvSpPr/>
      </dsp:nvSpPr>
      <dsp:spPr>
        <a:xfrm>
          <a:off x="5663088" y="2083608"/>
          <a:ext cx="91440" cy="213456"/>
        </a:xfrm>
        <a:custGeom>
          <a:avLst/>
          <a:gdLst/>
          <a:ahLst/>
          <a:cxnLst/>
          <a:rect l="0" t="0" r="0" b="0"/>
          <a:pathLst>
            <a:path>
              <a:moveTo>
                <a:pt x="45720" y="0"/>
              </a:moveTo>
              <a:lnTo>
                <a:pt x="45720" y="21345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06BDB5-9CD1-4BA8-A250-0CA193CA6A39}">
      <dsp:nvSpPr>
        <dsp:cNvPr id="0" name=""/>
        <dsp:cNvSpPr/>
      </dsp:nvSpPr>
      <dsp:spPr>
        <a:xfrm>
          <a:off x="5308577" y="2297064"/>
          <a:ext cx="800460" cy="53364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Work package 2</a:t>
          </a:r>
        </a:p>
      </dsp:txBody>
      <dsp:txXfrm>
        <a:off x="5324207" y="2312694"/>
        <a:ext cx="769200" cy="5023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0BA9F-6C33-4F50-A8F1-655755C12EE3}">
      <dsp:nvSpPr>
        <dsp:cNvPr id="0" name=""/>
        <dsp:cNvSpPr/>
      </dsp:nvSpPr>
      <dsp:spPr>
        <a:xfrm>
          <a:off x="3859829" y="0"/>
          <a:ext cx="1100929" cy="25152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Work package</a:t>
          </a:r>
        </a:p>
      </dsp:txBody>
      <dsp:txXfrm>
        <a:off x="3859829" y="0"/>
        <a:ext cx="1100929" cy="754586"/>
      </dsp:txXfrm>
    </dsp:sp>
    <dsp:sp modelId="{775BCFBB-FA7A-4C2C-ABC2-FCFF594F4F34}">
      <dsp:nvSpPr>
        <dsp:cNvPr id="0" name=""/>
        <dsp:cNvSpPr/>
      </dsp:nvSpPr>
      <dsp:spPr>
        <a:xfrm>
          <a:off x="2575411" y="0"/>
          <a:ext cx="1100929" cy="25152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Planning package</a:t>
          </a:r>
        </a:p>
      </dsp:txBody>
      <dsp:txXfrm>
        <a:off x="2575411" y="0"/>
        <a:ext cx="1100929" cy="754586"/>
      </dsp:txXfrm>
    </dsp:sp>
    <dsp:sp modelId="{C2BDD710-72CC-478B-B666-5010EDA5AA53}">
      <dsp:nvSpPr>
        <dsp:cNvPr id="0" name=""/>
        <dsp:cNvSpPr/>
      </dsp:nvSpPr>
      <dsp:spPr>
        <a:xfrm>
          <a:off x="1290994" y="0"/>
          <a:ext cx="1100929" cy="25152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Control account</a:t>
          </a:r>
        </a:p>
      </dsp:txBody>
      <dsp:txXfrm>
        <a:off x="1290994" y="0"/>
        <a:ext cx="1100929" cy="754586"/>
      </dsp:txXfrm>
    </dsp:sp>
    <dsp:sp modelId="{B6C77F32-DD3C-4C0D-A767-7B7611F305CD}">
      <dsp:nvSpPr>
        <dsp:cNvPr id="0" name=""/>
        <dsp:cNvSpPr/>
      </dsp:nvSpPr>
      <dsp:spPr>
        <a:xfrm>
          <a:off x="6576" y="0"/>
          <a:ext cx="1100929" cy="25152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Project</a:t>
          </a:r>
        </a:p>
      </dsp:txBody>
      <dsp:txXfrm>
        <a:off x="6576" y="0"/>
        <a:ext cx="1100929" cy="754586"/>
      </dsp:txXfrm>
    </dsp:sp>
    <dsp:sp modelId="{0CCD39A6-BE04-41AF-B6BB-53A8CD5F3AF6}">
      <dsp:nvSpPr>
        <dsp:cNvPr id="0" name=""/>
        <dsp:cNvSpPr/>
      </dsp:nvSpPr>
      <dsp:spPr>
        <a:xfrm>
          <a:off x="98320" y="1487152"/>
          <a:ext cx="917441" cy="458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Project </a:t>
          </a:r>
        </a:p>
      </dsp:txBody>
      <dsp:txXfrm>
        <a:off x="111755" y="1500587"/>
        <a:ext cx="890571" cy="431850"/>
      </dsp:txXfrm>
    </dsp:sp>
    <dsp:sp modelId="{97E88529-0C25-4904-B28A-B259E8588C27}">
      <dsp:nvSpPr>
        <dsp:cNvPr id="0" name=""/>
        <dsp:cNvSpPr/>
      </dsp:nvSpPr>
      <dsp:spPr>
        <a:xfrm rot="18770822">
          <a:off x="929431" y="1502276"/>
          <a:ext cx="539636" cy="32827"/>
        </a:xfrm>
        <a:custGeom>
          <a:avLst/>
          <a:gdLst/>
          <a:ahLst/>
          <a:cxnLst/>
          <a:rect l="0" t="0" r="0" b="0"/>
          <a:pathLst>
            <a:path>
              <a:moveTo>
                <a:pt x="0" y="16413"/>
              </a:moveTo>
              <a:lnTo>
                <a:pt x="539636" y="1641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85759" y="1505198"/>
        <a:ext cx="26981" cy="26981"/>
      </dsp:txXfrm>
    </dsp:sp>
    <dsp:sp modelId="{65C31F85-805C-4D4D-9EB4-79A31863CE31}">
      <dsp:nvSpPr>
        <dsp:cNvPr id="0" name=""/>
        <dsp:cNvSpPr/>
      </dsp:nvSpPr>
      <dsp:spPr>
        <a:xfrm>
          <a:off x="1382738" y="1091506"/>
          <a:ext cx="917441" cy="45872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rPr>
            <a:t>Control account 1</a:t>
          </a:r>
        </a:p>
      </dsp:txBody>
      <dsp:txXfrm>
        <a:off x="1396173" y="1104941"/>
        <a:ext cx="890571" cy="431850"/>
      </dsp:txXfrm>
    </dsp:sp>
    <dsp:sp modelId="{0C6DD5E7-57C3-43E8-8D3F-D64204C49E15}">
      <dsp:nvSpPr>
        <dsp:cNvPr id="0" name=""/>
        <dsp:cNvSpPr/>
      </dsp:nvSpPr>
      <dsp:spPr>
        <a:xfrm rot="19457599">
          <a:off x="2257701" y="1172570"/>
          <a:ext cx="451932" cy="32827"/>
        </a:xfrm>
        <a:custGeom>
          <a:avLst/>
          <a:gdLst/>
          <a:ahLst/>
          <a:cxnLst/>
          <a:rect l="0" t="0" r="0" b="0"/>
          <a:pathLst>
            <a:path>
              <a:moveTo>
                <a:pt x="0" y="16413"/>
              </a:moveTo>
              <a:lnTo>
                <a:pt x="451932" y="16413"/>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2369" y="1177686"/>
        <a:ext cx="22596" cy="22596"/>
      </dsp:txXfrm>
    </dsp:sp>
    <dsp:sp modelId="{2806DFE6-9CCB-4EF3-9385-3E45BB4AD302}">
      <dsp:nvSpPr>
        <dsp:cNvPr id="0" name=""/>
        <dsp:cNvSpPr/>
      </dsp:nvSpPr>
      <dsp:spPr>
        <a:xfrm>
          <a:off x="2667155" y="827741"/>
          <a:ext cx="917441" cy="45872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FF00"/>
              </a:solidFill>
            </a:rPr>
            <a:t>Planning Package 1</a:t>
          </a:r>
        </a:p>
      </dsp:txBody>
      <dsp:txXfrm>
        <a:off x="2680590" y="841176"/>
        <a:ext cx="890571" cy="431850"/>
      </dsp:txXfrm>
    </dsp:sp>
    <dsp:sp modelId="{42808776-EA43-4954-98D6-00680C048EF5}">
      <dsp:nvSpPr>
        <dsp:cNvPr id="0" name=""/>
        <dsp:cNvSpPr/>
      </dsp:nvSpPr>
      <dsp:spPr>
        <a:xfrm>
          <a:off x="3584596" y="1040688"/>
          <a:ext cx="366976" cy="32827"/>
        </a:xfrm>
        <a:custGeom>
          <a:avLst/>
          <a:gdLst/>
          <a:ahLst/>
          <a:cxnLst/>
          <a:rect l="0" t="0" r="0" b="0"/>
          <a:pathLst>
            <a:path>
              <a:moveTo>
                <a:pt x="0" y="16413"/>
              </a:moveTo>
              <a:lnTo>
                <a:pt x="366976" y="1641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58910" y="1047927"/>
        <a:ext cx="18348" cy="18348"/>
      </dsp:txXfrm>
    </dsp:sp>
    <dsp:sp modelId="{946F5286-6F75-4B39-A662-A7A9BB1C941C}">
      <dsp:nvSpPr>
        <dsp:cNvPr id="0" name=""/>
        <dsp:cNvSpPr/>
      </dsp:nvSpPr>
      <dsp:spPr>
        <a:xfrm>
          <a:off x="3951573" y="827741"/>
          <a:ext cx="917441" cy="45872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Work package 1</a:t>
          </a:r>
        </a:p>
      </dsp:txBody>
      <dsp:txXfrm>
        <a:off x="3965008" y="841176"/>
        <a:ext cx="890571" cy="431850"/>
      </dsp:txXfrm>
    </dsp:sp>
    <dsp:sp modelId="{E875F81A-0062-43DE-8AB7-F9906D7A75CE}">
      <dsp:nvSpPr>
        <dsp:cNvPr id="0" name=""/>
        <dsp:cNvSpPr/>
      </dsp:nvSpPr>
      <dsp:spPr>
        <a:xfrm rot="2142401">
          <a:off x="2257701" y="1436335"/>
          <a:ext cx="451932" cy="32827"/>
        </a:xfrm>
        <a:custGeom>
          <a:avLst/>
          <a:gdLst/>
          <a:ahLst/>
          <a:cxnLst/>
          <a:rect l="0" t="0" r="0" b="0"/>
          <a:pathLst>
            <a:path>
              <a:moveTo>
                <a:pt x="0" y="16413"/>
              </a:moveTo>
              <a:lnTo>
                <a:pt x="451932" y="16413"/>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2369" y="1441450"/>
        <a:ext cx="22596" cy="22596"/>
      </dsp:txXfrm>
    </dsp:sp>
    <dsp:sp modelId="{53782019-DB51-41CC-9830-FBBB0C10F023}">
      <dsp:nvSpPr>
        <dsp:cNvPr id="0" name=""/>
        <dsp:cNvSpPr/>
      </dsp:nvSpPr>
      <dsp:spPr>
        <a:xfrm>
          <a:off x="2667155" y="1355270"/>
          <a:ext cx="917441" cy="45872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FF00"/>
              </a:solidFill>
            </a:rPr>
            <a:t>Planning package 2</a:t>
          </a:r>
        </a:p>
      </dsp:txBody>
      <dsp:txXfrm>
        <a:off x="2680590" y="1368705"/>
        <a:ext cx="890571" cy="431850"/>
      </dsp:txXfrm>
    </dsp:sp>
    <dsp:sp modelId="{E802707F-9DCE-4E4A-880D-726E6EE6B17D}">
      <dsp:nvSpPr>
        <dsp:cNvPr id="0" name=""/>
        <dsp:cNvSpPr/>
      </dsp:nvSpPr>
      <dsp:spPr>
        <a:xfrm rot="2829178">
          <a:off x="929431" y="1897922"/>
          <a:ext cx="539636" cy="32827"/>
        </a:xfrm>
        <a:custGeom>
          <a:avLst/>
          <a:gdLst/>
          <a:ahLst/>
          <a:cxnLst/>
          <a:rect l="0" t="0" r="0" b="0"/>
          <a:pathLst>
            <a:path>
              <a:moveTo>
                <a:pt x="0" y="16413"/>
              </a:moveTo>
              <a:lnTo>
                <a:pt x="539636" y="1641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85759" y="1900845"/>
        <a:ext cx="26981" cy="26981"/>
      </dsp:txXfrm>
    </dsp:sp>
    <dsp:sp modelId="{14545B43-45ED-4656-9894-8CBE31F48357}">
      <dsp:nvSpPr>
        <dsp:cNvPr id="0" name=""/>
        <dsp:cNvSpPr/>
      </dsp:nvSpPr>
      <dsp:spPr>
        <a:xfrm>
          <a:off x="1382738" y="1882799"/>
          <a:ext cx="917441" cy="45872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rPr>
            <a:t>Control account 2</a:t>
          </a:r>
        </a:p>
      </dsp:txBody>
      <dsp:txXfrm>
        <a:off x="1396173" y="1896234"/>
        <a:ext cx="890571" cy="431850"/>
      </dsp:txXfrm>
    </dsp:sp>
    <dsp:sp modelId="{526DA1D7-D015-4D67-A3A0-CF82E12DDE40}">
      <dsp:nvSpPr>
        <dsp:cNvPr id="0" name=""/>
        <dsp:cNvSpPr/>
      </dsp:nvSpPr>
      <dsp:spPr>
        <a:xfrm>
          <a:off x="2300179" y="2095745"/>
          <a:ext cx="366976" cy="32827"/>
        </a:xfrm>
        <a:custGeom>
          <a:avLst/>
          <a:gdLst/>
          <a:ahLst/>
          <a:cxnLst/>
          <a:rect l="0" t="0" r="0" b="0"/>
          <a:pathLst>
            <a:path>
              <a:moveTo>
                <a:pt x="0" y="16413"/>
              </a:moveTo>
              <a:lnTo>
                <a:pt x="366976" y="16413"/>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4493" y="2102985"/>
        <a:ext cx="18348" cy="18348"/>
      </dsp:txXfrm>
    </dsp:sp>
    <dsp:sp modelId="{1E62C9DC-A49A-4866-87F9-AEBC0632F096}">
      <dsp:nvSpPr>
        <dsp:cNvPr id="0" name=""/>
        <dsp:cNvSpPr/>
      </dsp:nvSpPr>
      <dsp:spPr>
        <a:xfrm>
          <a:off x="2667155" y="1882799"/>
          <a:ext cx="917441" cy="45872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FF00"/>
              </a:solidFill>
            </a:rPr>
            <a:t>Planning Package 3</a:t>
          </a:r>
        </a:p>
      </dsp:txBody>
      <dsp:txXfrm>
        <a:off x="2680590" y="1896234"/>
        <a:ext cx="890571" cy="431850"/>
      </dsp:txXfrm>
    </dsp:sp>
    <dsp:sp modelId="{5CADA1A9-63E8-449F-AFCA-A16AD39F2A6B}">
      <dsp:nvSpPr>
        <dsp:cNvPr id="0" name=""/>
        <dsp:cNvSpPr/>
      </dsp:nvSpPr>
      <dsp:spPr>
        <a:xfrm>
          <a:off x="3584596" y="2095745"/>
          <a:ext cx="366976" cy="32827"/>
        </a:xfrm>
        <a:custGeom>
          <a:avLst/>
          <a:gdLst/>
          <a:ahLst/>
          <a:cxnLst/>
          <a:rect l="0" t="0" r="0" b="0"/>
          <a:pathLst>
            <a:path>
              <a:moveTo>
                <a:pt x="0" y="16413"/>
              </a:moveTo>
              <a:lnTo>
                <a:pt x="366976" y="1641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58910" y="2102985"/>
        <a:ext cx="18348" cy="18348"/>
      </dsp:txXfrm>
    </dsp:sp>
    <dsp:sp modelId="{B5517EEE-3967-4084-8B86-DA457D7133DC}">
      <dsp:nvSpPr>
        <dsp:cNvPr id="0" name=""/>
        <dsp:cNvSpPr/>
      </dsp:nvSpPr>
      <dsp:spPr>
        <a:xfrm>
          <a:off x="3951573" y="1882799"/>
          <a:ext cx="917441" cy="45872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Work package 2</a:t>
          </a:r>
        </a:p>
      </dsp:txBody>
      <dsp:txXfrm>
        <a:off x="3965008" y="1896234"/>
        <a:ext cx="890571" cy="4318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00BA9F-6C33-4F50-A8F1-655755C12EE3}">
      <dsp:nvSpPr>
        <dsp:cNvPr id="0" name=""/>
        <dsp:cNvSpPr/>
      </dsp:nvSpPr>
      <dsp:spPr>
        <a:xfrm>
          <a:off x="3859829" y="0"/>
          <a:ext cx="1100929" cy="25152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Work package</a:t>
          </a:r>
        </a:p>
      </dsp:txBody>
      <dsp:txXfrm>
        <a:off x="3859829" y="0"/>
        <a:ext cx="1100929" cy="754586"/>
      </dsp:txXfrm>
    </dsp:sp>
    <dsp:sp modelId="{775BCFBB-FA7A-4C2C-ABC2-FCFF594F4F34}">
      <dsp:nvSpPr>
        <dsp:cNvPr id="0" name=""/>
        <dsp:cNvSpPr/>
      </dsp:nvSpPr>
      <dsp:spPr>
        <a:xfrm>
          <a:off x="2575411" y="0"/>
          <a:ext cx="1100929" cy="25152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Planning package</a:t>
          </a:r>
        </a:p>
      </dsp:txBody>
      <dsp:txXfrm>
        <a:off x="2575411" y="0"/>
        <a:ext cx="1100929" cy="754586"/>
      </dsp:txXfrm>
    </dsp:sp>
    <dsp:sp modelId="{C2BDD710-72CC-478B-B666-5010EDA5AA53}">
      <dsp:nvSpPr>
        <dsp:cNvPr id="0" name=""/>
        <dsp:cNvSpPr/>
      </dsp:nvSpPr>
      <dsp:spPr>
        <a:xfrm>
          <a:off x="1290994" y="0"/>
          <a:ext cx="1100929" cy="25152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Control account</a:t>
          </a:r>
        </a:p>
      </dsp:txBody>
      <dsp:txXfrm>
        <a:off x="1290994" y="0"/>
        <a:ext cx="1100929" cy="754586"/>
      </dsp:txXfrm>
    </dsp:sp>
    <dsp:sp modelId="{B6C77F32-DD3C-4C0D-A767-7B7611F305CD}">
      <dsp:nvSpPr>
        <dsp:cNvPr id="0" name=""/>
        <dsp:cNvSpPr/>
      </dsp:nvSpPr>
      <dsp:spPr>
        <a:xfrm>
          <a:off x="6576" y="0"/>
          <a:ext cx="1100929" cy="25152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Project</a:t>
          </a:r>
        </a:p>
      </dsp:txBody>
      <dsp:txXfrm>
        <a:off x="6576" y="0"/>
        <a:ext cx="1100929" cy="754586"/>
      </dsp:txXfrm>
    </dsp:sp>
    <dsp:sp modelId="{0CCD39A6-BE04-41AF-B6BB-53A8CD5F3AF6}">
      <dsp:nvSpPr>
        <dsp:cNvPr id="0" name=""/>
        <dsp:cNvSpPr/>
      </dsp:nvSpPr>
      <dsp:spPr>
        <a:xfrm>
          <a:off x="98320" y="1487152"/>
          <a:ext cx="917441" cy="4587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Project </a:t>
          </a:r>
        </a:p>
      </dsp:txBody>
      <dsp:txXfrm>
        <a:off x="111755" y="1500587"/>
        <a:ext cx="890571" cy="431850"/>
      </dsp:txXfrm>
    </dsp:sp>
    <dsp:sp modelId="{97E88529-0C25-4904-B28A-B259E8588C27}">
      <dsp:nvSpPr>
        <dsp:cNvPr id="0" name=""/>
        <dsp:cNvSpPr/>
      </dsp:nvSpPr>
      <dsp:spPr>
        <a:xfrm rot="18770822">
          <a:off x="929431" y="1502276"/>
          <a:ext cx="539636" cy="32827"/>
        </a:xfrm>
        <a:custGeom>
          <a:avLst/>
          <a:gdLst/>
          <a:ahLst/>
          <a:cxnLst/>
          <a:rect l="0" t="0" r="0" b="0"/>
          <a:pathLst>
            <a:path>
              <a:moveTo>
                <a:pt x="0" y="16413"/>
              </a:moveTo>
              <a:lnTo>
                <a:pt x="539636" y="1641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85759" y="1505198"/>
        <a:ext cx="26981" cy="26981"/>
      </dsp:txXfrm>
    </dsp:sp>
    <dsp:sp modelId="{65C31F85-805C-4D4D-9EB4-79A31863CE31}">
      <dsp:nvSpPr>
        <dsp:cNvPr id="0" name=""/>
        <dsp:cNvSpPr/>
      </dsp:nvSpPr>
      <dsp:spPr>
        <a:xfrm>
          <a:off x="1382738" y="1091506"/>
          <a:ext cx="917441" cy="45872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rPr>
            <a:t>Control account 1</a:t>
          </a:r>
        </a:p>
      </dsp:txBody>
      <dsp:txXfrm>
        <a:off x="1396173" y="1104941"/>
        <a:ext cx="890571" cy="431850"/>
      </dsp:txXfrm>
    </dsp:sp>
    <dsp:sp modelId="{0C6DD5E7-57C3-43E8-8D3F-D64204C49E15}">
      <dsp:nvSpPr>
        <dsp:cNvPr id="0" name=""/>
        <dsp:cNvSpPr/>
      </dsp:nvSpPr>
      <dsp:spPr>
        <a:xfrm rot="19457599">
          <a:off x="2257701" y="1172570"/>
          <a:ext cx="451932" cy="32827"/>
        </a:xfrm>
        <a:custGeom>
          <a:avLst/>
          <a:gdLst/>
          <a:ahLst/>
          <a:cxnLst/>
          <a:rect l="0" t="0" r="0" b="0"/>
          <a:pathLst>
            <a:path>
              <a:moveTo>
                <a:pt x="0" y="16413"/>
              </a:moveTo>
              <a:lnTo>
                <a:pt x="451932" y="16413"/>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2369" y="1177686"/>
        <a:ext cx="22596" cy="22596"/>
      </dsp:txXfrm>
    </dsp:sp>
    <dsp:sp modelId="{2806DFE6-9CCB-4EF3-9385-3E45BB4AD302}">
      <dsp:nvSpPr>
        <dsp:cNvPr id="0" name=""/>
        <dsp:cNvSpPr/>
      </dsp:nvSpPr>
      <dsp:spPr>
        <a:xfrm>
          <a:off x="2667155" y="827741"/>
          <a:ext cx="917441" cy="45872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Planning Package 1</a:t>
          </a:r>
        </a:p>
      </dsp:txBody>
      <dsp:txXfrm>
        <a:off x="2680590" y="841176"/>
        <a:ext cx="890571" cy="431850"/>
      </dsp:txXfrm>
    </dsp:sp>
    <dsp:sp modelId="{42808776-EA43-4954-98D6-00680C048EF5}">
      <dsp:nvSpPr>
        <dsp:cNvPr id="0" name=""/>
        <dsp:cNvSpPr/>
      </dsp:nvSpPr>
      <dsp:spPr>
        <a:xfrm>
          <a:off x="3584596" y="1040688"/>
          <a:ext cx="366976" cy="32827"/>
        </a:xfrm>
        <a:custGeom>
          <a:avLst/>
          <a:gdLst/>
          <a:ahLst/>
          <a:cxnLst/>
          <a:rect l="0" t="0" r="0" b="0"/>
          <a:pathLst>
            <a:path>
              <a:moveTo>
                <a:pt x="0" y="16413"/>
              </a:moveTo>
              <a:lnTo>
                <a:pt x="366976" y="1641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58910" y="1047927"/>
        <a:ext cx="18348" cy="18348"/>
      </dsp:txXfrm>
    </dsp:sp>
    <dsp:sp modelId="{946F5286-6F75-4B39-A662-A7A9BB1C941C}">
      <dsp:nvSpPr>
        <dsp:cNvPr id="0" name=""/>
        <dsp:cNvSpPr/>
      </dsp:nvSpPr>
      <dsp:spPr>
        <a:xfrm>
          <a:off x="3951573" y="827741"/>
          <a:ext cx="917441" cy="45872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FF00"/>
              </a:solidFill>
            </a:rPr>
            <a:t>Work package 1</a:t>
          </a:r>
        </a:p>
      </dsp:txBody>
      <dsp:txXfrm>
        <a:off x="3965008" y="841176"/>
        <a:ext cx="890571" cy="431850"/>
      </dsp:txXfrm>
    </dsp:sp>
    <dsp:sp modelId="{E875F81A-0062-43DE-8AB7-F9906D7A75CE}">
      <dsp:nvSpPr>
        <dsp:cNvPr id="0" name=""/>
        <dsp:cNvSpPr/>
      </dsp:nvSpPr>
      <dsp:spPr>
        <a:xfrm rot="2142401">
          <a:off x="2257701" y="1436335"/>
          <a:ext cx="451932" cy="32827"/>
        </a:xfrm>
        <a:custGeom>
          <a:avLst/>
          <a:gdLst/>
          <a:ahLst/>
          <a:cxnLst/>
          <a:rect l="0" t="0" r="0" b="0"/>
          <a:pathLst>
            <a:path>
              <a:moveTo>
                <a:pt x="0" y="16413"/>
              </a:moveTo>
              <a:lnTo>
                <a:pt x="451932" y="16413"/>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2369" y="1441450"/>
        <a:ext cx="22596" cy="22596"/>
      </dsp:txXfrm>
    </dsp:sp>
    <dsp:sp modelId="{53782019-DB51-41CC-9830-FBBB0C10F023}">
      <dsp:nvSpPr>
        <dsp:cNvPr id="0" name=""/>
        <dsp:cNvSpPr/>
      </dsp:nvSpPr>
      <dsp:spPr>
        <a:xfrm>
          <a:off x="2667155" y="1355270"/>
          <a:ext cx="917441" cy="45872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Planning package 2</a:t>
          </a:r>
        </a:p>
      </dsp:txBody>
      <dsp:txXfrm>
        <a:off x="2680590" y="1368705"/>
        <a:ext cx="890571" cy="431850"/>
      </dsp:txXfrm>
    </dsp:sp>
    <dsp:sp modelId="{E802707F-9DCE-4E4A-880D-726E6EE6B17D}">
      <dsp:nvSpPr>
        <dsp:cNvPr id="0" name=""/>
        <dsp:cNvSpPr/>
      </dsp:nvSpPr>
      <dsp:spPr>
        <a:xfrm rot="2829178">
          <a:off x="929431" y="1897922"/>
          <a:ext cx="539636" cy="32827"/>
        </a:xfrm>
        <a:custGeom>
          <a:avLst/>
          <a:gdLst/>
          <a:ahLst/>
          <a:cxnLst/>
          <a:rect l="0" t="0" r="0" b="0"/>
          <a:pathLst>
            <a:path>
              <a:moveTo>
                <a:pt x="0" y="16413"/>
              </a:moveTo>
              <a:lnTo>
                <a:pt x="539636" y="16413"/>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185759" y="1900845"/>
        <a:ext cx="26981" cy="26981"/>
      </dsp:txXfrm>
    </dsp:sp>
    <dsp:sp modelId="{14545B43-45ED-4656-9894-8CBE31F48357}">
      <dsp:nvSpPr>
        <dsp:cNvPr id="0" name=""/>
        <dsp:cNvSpPr/>
      </dsp:nvSpPr>
      <dsp:spPr>
        <a:xfrm>
          <a:off x="1382738" y="1882799"/>
          <a:ext cx="917441" cy="45872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rPr>
            <a:t>Control account 2</a:t>
          </a:r>
        </a:p>
      </dsp:txBody>
      <dsp:txXfrm>
        <a:off x="1396173" y="1896234"/>
        <a:ext cx="890571" cy="431850"/>
      </dsp:txXfrm>
    </dsp:sp>
    <dsp:sp modelId="{526DA1D7-D015-4D67-A3A0-CF82E12DDE40}">
      <dsp:nvSpPr>
        <dsp:cNvPr id="0" name=""/>
        <dsp:cNvSpPr/>
      </dsp:nvSpPr>
      <dsp:spPr>
        <a:xfrm>
          <a:off x="2300179" y="2095745"/>
          <a:ext cx="366976" cy="32827"/>
        </a:xfrm>
        <a:custGeom>
          <a:avLst/>
          <a:gdLst/>
          <a:ahLst/>
          <a:cxnLst/>
          <a:rect l="0" t="0" r="0" b="0"/>
          <a:pathLst>
            <a:path>
              <a:moveTo>
                <a:pt x="0" y="16413"/>
              </a:moveTo>
              <a:lnTo>
                <a:pt x="366976" y="16413"/>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4493" y="2102985"/>
        <a:ext cx="18348" cy="18348"/>
      </dsp:txXfrm>
    </dsp:sp>
    <dsp:sp modelId="{1E62C9DC-A49A-4866-87F9-AEBC0632F096}">
      <dsp:nvSpPr>
        <dsp:cNvPr id="0" name=""/>
        <dsp:cNvSpPr/>
      </dsp:nvSpPr>
      <dsp:spPr>
        <a:xfrm>
          <a:off x="2667155" y="1882799"/>
          <a:ext cx="917441" cy="45872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Planning Package 3</a:t>
          </a:r>
        </a:p>
      </dsp:txBody>
      <dsp:txXfrm>
        <a:off x="2680590" y="1896234"/>
        <a:ext cx="890571" cy="431850"/>
      </dsp:txXfrm>
    </dsp:sp>
    <dsp:sp modelId="{5CADA1A9-63E8-449F-AFCA-A16AD39F2A6B}">
      <dsp:nvSpPr>
        <dsp:cNvPr id="0" name=""/>
        <dsp:cNvSpPr/>
      </dsp:nvSpPr>
      <dsp:spPr>
        <a:xfrm>
          <a:off x="3584596" y="2095745"/>
          <a:ext cx="366976" cy="32827"/>
        </a:xfrm>
        <a:custGeom>
          <a:avLst/>
          <a:gdLst/>
          <a:ahLst/>
          <a:cxnLst/>
          <a:rect l="0" t="0" r="0" b="0"/>
          <a:pathLst>
            <a:path>
              <a:moveTo>
                <a:pt x="0" y="16413"/>
              </a:moveTo>
              <a:lnTo>
                <a:pt x="366976" y="16413"/>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758910" y="2102985"/>
        <a:ext cx="18348" cy="18348"/>
      </dsp:txXfrm>
    </dsp:sp>
    <dsp:sp modelId="{B5517EEE-3967-4084-8B86-DA457D7133DC}">
      <dsp:nvSpPr>
        <dsp:cNvPr id="0" name=""/>
        <dsp:cNvSpPr/>
      </dsp:nvSpPr>
      <dsp:spPr>
        <a:xfrm>
          <a:off x="3951573" y="1882799"/>
          <a:ext cx="917441" cy="45872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FF00"/>
              </a:solidFill>
            </a:rPr>
            <a:t>Work package 2</a:t>
          </a:r>
        </a:p>
      </dsp:txBody>
      <dsp:txXfrm>
        <a:off x="3965008" y="1896234"/>
        <a:ext cx="890571" cy="4318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596726-0D5D-49EE-AA5B-54EB51B193CC}">
      <dsp:nvSpPr>
        <dsp:cNvPr id="0" name=""/>
        <dsp:cNvSpPr/>
      </dsp:nvSpPr>
      <dsp:spPr>
        <a:xfrm rot="16200000">
          <a:off x="-32250" y="36446"/>
          <a:ext cx="4109714" cy="4036820"/>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a:t>Deliverable expected – Planning phase</a:t>
          </a:r>
        </a:p>
        <a:p>
          <a:pPr marL="171450" lvl="1" indent="-171450" algn="l" defTabSz="800100">
            <a:lnSpc>
              <a:spcPct val="90000"/>
            </a:lnSpc>
            <a:spcBef>
              <a:spcPct val="0"/>
            </a:spcBef>
            <a:spcAft>
              <a:spcPct val="15000"/>
            </a:spcAft>
            <a:buChar char="•"/>
          </a:pPr>
          <a:r>
            <a:rPr lang="en-US" sz="1800" kern="1200" dirty="0"/>
            <a:t>Project management plan</a:t>
          </a:r>
          <a:endParaRPr lang="en-US" sz="1600" kern="1200" dirty="0"/>
        </a:p>
        <a:p>
          <a:pPr marL="342900" lvl="2" indent="-171450" algn="l" defTabSz="711200">
            <a:lnSpc>
              <a:spcPct val="90000"/>
            </a:lnSpc>
            <a:spcBef>
              <a:spcPct val="0"/>
            </a:spcBef>
            <a:spcAft>
              <a:spcPct val="15000"/>
            </a:spcAft>
            <a:buChar char="•"/>
          </a:pPr>
          <a:r>
            <a:rPr lang="en-US" sz="1600" kern="1200" dirty="0"/>
            <a:t>Scope plan</a:t>
          </a:r>
        </a:p>
        <a:p>
          <a:pPr marL="342900" lvl="2" indent="-171450" algn="l" defTabSz="711200">
            <a:lnSpc>
              <a:spcPct val="90000"/>
            </a:lnSpc>
            <a:spcBef>
              <a:spcPct val="0"/>
            </a:spcBef>
            <a:spcAft>
              <a:spcPct val="15000"/>
            </a:spcAft>
            <a:buChar char="•"/>
          </a:pPr>
          <a:r>
            <a:rPr lang="en-US" sz="1600" kern="1200" dirty="0"/>
            <a:t>Scope baseline</a:t>
          </a:r>
        </a:p>
        <a:p>
          <a:pPr marL="171450" lvl="1" indent="-171450" algn="l" defTabSz="800100">
            <a:lnSpc>
              <a:spcPct val="90000"/>
            </a:lnSpc>
            <a:spcBef>
              <a:spcPct val="0"/>
            </a:spcBef>
            <a:spcAft>
              <a:spcPct val="15000"/>
            </a:spcAft>
            <a:buChar char="•"/>
          </a:pPr>
          <a:r>
            <a:rPr lang="en-US" sz="1800" kern="1200" dirty="0"/>
            <a:t>Requirement documentation</a:t>
          </a:r>
          <a:endParaRPr lang="en-US" sz="1600" kern="1200" dirty="0"/>
        </a:p>
        <a:p>
          <a:pPr marL="342900" lvl="2" indent="-171450" algn="l" defTabSz="711200">
            <a:lnSpc>
              <a:spcPct val="90000"/>
            </a:lnSpc>
            <a:spcBef>
              <a:spcPct val="0"/>
            </a:spcBef>
            <a:spcAft>
              <a:spcPct val="15000"/>
            </a:spcAft>
            <a:buChar char="•"/>
          </a:pPr>
          <a:r>
            <a:rPr lang="en-US" sz="1600" kern="1200" dirty="0"/>
            <a:t>Requirements</a:t>
          </a:r>
        </a:p>
        <a:p>
          <a:pPr marL="342900" lvl="2" indent="-171450" algn="l" defTabSz="711200">
            <a:lnSpc>
              <a:spcPct val="90000"/>
            </a:lnSpc>
            <a:spcBef>
              <a:spcPct val="0"/>
            </a:spcBef>
            <a:spcAft>
              <a:spcPct val="15000"/>
            </a:spcAft>
            <a:buChar char="•"/>
          </a:pPr>
          <a:r>
            <a:rPr lang="en-US" sz="1600" kern="1200" dirty="0"/>
            <a:t>Acceptance criteria’s</a:t>
          </a:r>
        </a:p>
        <a:p>
          <a:pPr marL="171450" lvl="1" indent="-171450" algn="l" defTabSz="800100">
            <a:lnSpc>
              <a:spcPct val="90000"/>
            </a:lnSpc>
            <a:spcBef>
              <a:spcPct val="0"/>
            </a:spcBef>
            <a:spcAft>
              <a:spcPct val="15000"/>
            </a:spcAft>
            <a:buChar char="•"/>
          </a:pPr>
          <a:r>
            <a:rPr lang="en-US" sz="1800" kern="1200" dirty="0"/>
            <a:t>Req. Traceability matrix</a:t>
          </a:r>
        </a:p>
      </dsp:txBody>
      <dsp:txXfrm rot="5400000">
        <a:off x="4197" y="821942"/>
        <a:ext cx="4036820" cy="2465828"/>
      </dsp:txXfrm>
    </dsp:sp>
    <dsp:sp modelId="{591D9973-4BB5-448B-936A-76ABA26E8C08}">
      <dsp:nvSpPr>
        <dsp:cNvPr id="0" name=""/>
        <dsp:cNvSpPr/>
      </dsp:nvSpPr>
      <dsp:spPr>
        <a:xfrm rot="16200000">
          <a:off x="4307332" y="36446"/>
          <a:ext cx="4109714" cy="4036820"/>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t" anchorCtr="0">
          <a:noAutofit/>
        </a:bodyPr>
        <a:lstStyle/>
        <a:p>
          <a:pPr marL="0" lvl="0" indent="0" algn="l" defTabSz="1155700">
            <a:lnSpc>
              <a:spcPct val="90000"/>
            </a:lnSpc>
            <a:spcBef>
              <a:spcPct val="0"/>
            </a:spcBef>
            <a:spcAft>
              <a:spcPct val="35000"/>
            </a:spcAft>
            <a:buNone/>
          </a:pPr>
          <a:r>
            <a:rPr lang="en-US" sz="2600" kern="1200" dirty="0"/>
            <a:t>Product service or result delivered – Build phase</a:t>
          </a:r>
        </a:p>
        <a:p>
          <a:pPr marL="228600" lvl="1" indent="-228600" algn="l" defTabSz="889000">
            <a:lnSpc>
              <a:spcPct val="90000"/>
            </a:lnSpc>
            <a:spcBef>
              <a:spcPct val="0"/>
            </a:spcBef>
            <a:spcAft>
              <a:spcPct val="15000"/>
            </a:spcAft>
            <a:buChar char="•"/>
          </a:pPr>
          <a:r>
            <a:rPr lang="en-US" sz="2000" kern="1200" dirty="0"/>
            <a:t>Verified deliverables</a:t>
          </a:r>
        </a:p>
        <a:p>
          <a:pPr marL="342900" lvl="2" indent="-171450" algn="l" defTabSz="800100">
            <a:lnSpc>
              <a:spcPct val="90000"/>
            </a:lnSpc>
            <a:spcBef>
              <a:spcPct val="0"/>
            </a:spcBef>
            <a:spcAft>
              <a:spcPct val="15000"/>
            </a:spcAft>
            <a:buChar char="•"/>
          </a:pPr>
          <a:r>
            <a:rPr lang="en-US" sz="1800" kern="1200" dirty="0"/>
            <a:t>Control Quality</a:t>
          </a:r>
        </a:p>
        <a:p>
          <a:pPr marL="342900" lvl="2" indent="-171450" algn="l" defTabSz="800100">
            <a:lnSpc>
              <a:spcPct val="90000"/>
            </a:lnSpc>
            <a:spcBef>
              <a:spcPct val="0"/>
            </a:spcBef>
            <a:spcAft>
              <a:spcPct val="15000"/>
            </a:spcAft>
            <a:buChar char="•"/>
          </a:pPr>
          <a:r>
            <a:rPr lang="en-US" sz="1800" kern="1200" dirty="0"/>
            <a:t>Ready for approval</a:t>
          </a:r>
          <a:endParaRPr lang="en-US" sz="2000" kern="1200" dirty="0"/>
        </a:p>
        <a:p>
          <a:pPr marL="228600" lvl="1" indent="-228600" algn="l" defTabSz="889000">
            <a:lnSpc>
              <a:spcPct val="90000"/>
            </a:lnSpc>
            <a:spcBef>
              <a:spcPct val="0"/>
            </a:spcBef>
            <a:spcAft>
              <a:spcPct val="15000"/>
            </a:spcAft>
            <a:buChar char="•"/>
          </a:pPr>
          <a:r>
            <a:rPr lang="en-US" sz="2000" kern="1200" dirty="0"/>
            <a:t>Work performance data</a:t>
          </a:r>
        </a:p>
        <a:p>
          <a:pPr marL="342900" lvl="2" indent="-171450" algn="l" defTabSz="800100">
            <a:lnSpc>
              <a:spcPct val="90000"/>
            </a:lnSpc>
            <a:spcBef>
              <a:spcPct val="0"/>
            </a:spcBef>
            <a:spcAft>
              <a:spcPct val="15000"/>
            </a:spcAft>
            <a:buChar char="•"/>
          </a:pPr>
          <a:r>
            <a:rPr lang="en-US" sz="1800" kern="1200" dirty="0"/>
            <a:t>Non-conformance details</a:t>
          </a:r>
          <a:endParaRPr lang="en-US" sz="2000" kern="1200" dirty="0"/>
        </a:p>
      </dsp:txBody>
      <dsp:txXfrm rot="5400000">
        <a:off x="4343779" y="821942"/>
        <a:ext cx="4036820" cy="246582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BB5F3A-0437-4404-9D76-4F65DCF2D37E}">
      <dsp:nvSpPr>
        <dsp:cNvPr id="0" name=""/>
        <dsp:cNvSpPr/>
      </dsp:nvSpPr>
      <dsp:spPr>
        <a:xfrm>
          <a:off x="0" y="0"/>
          <a:ext cx="6501595" cy="79740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Deliverable expected vs Actual deliverable</a:t>
          </a:r>
        </a:p>
      </dsp:txBody>
      <dsp:txXfrm>
        <a:off x="23355" y="23355"/>
        <a:ext cx="5573756" cy="750691"/>
      </dsp:txXfrm>
    </dsp:sp>
    <dsp:sp modelId="{663A4F1A-C4B3-4357-9ABC-EE3F509635B5}">
      <dsp:nvSpPr>
        <dsp:cNvPr id="0" name=""/>
        <dsp:cNvSpPr/>
      </dsp:nvSpPr>
      <dsp:spPr>
        <a:xfrm>
          <a:off x="544508" y="942383"/>
          <a:ext cx="6501595" cy="79740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Customer validation</a:t>
          </a:r>
        </a:p>
      </dsp:txBody>
      <dsp:txXfrm>
        <a:off x="567863" y="965738"/>
        <a:ext cx="5392065" cy="750691"/>
      </dsp:txXfrm>
    </dsp:sp>
    <dsp:sp modelId="{4D26640C-5414-4765-A1B4-E02294817BA5}">
      <dsp:nvSpPr>
        <dsp:cNvPr id="0" name=""/>
        <dsp:cNvSpPr/>
      </dsp:nvSpPr>
      <dsp:spPr>
        <a:xfrm>
          <a:off x="1080890" y="1884766"/>
          <a:ext cx="6501595" cy="79740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Compare with requirements/specifications (actuals with expected)</a:t>
          </a:r>
        </a:p>
      </dsp:txBody>
      <dsp:txXfrm>
        <a:off x="1104245" y="1908121"/>
        <a:ext cx="5400192" cy="750691"/>
      </dsp:txXfrm>
    </dsp:sp>
    <dsp:sp modelId="{F9E198B2-E5AA-460F-977A-D6D67C0E9519}">
      <dsp:nvSpPr>
        <dsp:cNvPr id="0" name=""/>
        <dsp:cNvSpPr/>
      </dsp:nvSpPr>
      <dsp:spPr>
        <a:xfrm>
          <a:off x="1625398" y="2827149"/>
          <a:ext cx="6501595" cy="797401"/>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Identify &amp; Document non conformance</a:t>
          </a:r>
        </a:p>
      </dsp:txBody>
      <dsp:txXfrm>
        <a:off x="1648753" y="2850504"/>
        <a:ext cx="5392065" cy="750691"/>
      </dsp:txXfrm>
    </dsp:sp>
    <dsp:sp modelId="{C5B28B16-828E-4641-A864-FF1F8C110317}">
      <dsp:nvSpPr>
        <dsp:cNvPr id="0" name=""/>
        <dsp:cNvSpPr/>
      </dsp:nvSpPr>
      <dsp:spPr>
        <a:xfrm>
          <a:off x="5983284" y="610736"/>
          <a:ext cx="518310" cy="518310"/>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6099904" y="610736"/>
        <a:ext cx="285070" cy="390028"/>
      </dsp:txXfrm>
    </dsp:sp>
    <dsp:sp modelId="{2ECADF8B-E713-4D78-AF9F-4961684DF63A}">
      <dsp:nvSpPr>
        <dsp:cNvPr id="0" name=""/>
        <dsp:cNvSpPr/>
      </dsp:nvSpPr>
      <dsp:spPr>
        <a:xfrm>
          <a:off x="6527793" y="1553120"/>
          <a:ext cx="518310" cy="518310"/>
        </a:xfrm>
        <a:prstGeom prst="downArrow">
          <a:avLst>
            <a:gd name="adj1" fmla="val 55000"/>
            <a:gd name="adj2" fmla="val 45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6644413" y="1553120"/>
        <a:ext cx="285070" cy="390028"/>
      </dsp:txXfrm>
    </dsp:sp>
    <dsp:sp modelId="{C4FCF301-724C-4978-B7DD-DBE1A1FF47A0}">
      <dsp:nvSpPr>
        <dsp:cNvPr id="0" name=""/>
        <dsp:cNvSpPr/>
      </dsp:nvSpPr>
      <dsp:spPr>
        <a:xfrm>
          <a:off x="7064174" y="2495503"/>
          <a:ext cx="518310" cy="518310"/>
        </a:xfrm>
        <a:prstGeom prst="downArrow">
          <a:avLst>
            <a:gd name="adj1" fmla="val 55000"/>
            <a:gd name="adj2" fmla="val 45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180794" y="2495503"/>
        <a:ext cx="285070" cy="3900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3804A-9867-466A-A88B-615BC7E90568}">
      <dsp:nvSpPr>
        <dsp:cNvPr id="0" name=""/>
        <dsp:cNvSpPr/>
      </dsp:nvSpPr>
      <dsp:spPr>
        <a:xfrm>
          <a:off x="0" y="370052"/>
          <a:ext cx="2513827" cy="150829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panose="020B0502040204020203" pitchFamily="34" charset="0"/>
              <a:cs typeface="Segoe UI" panose="020B0502040204020203" pitchFamily="34" charset="0"/>
            </a:rPr>
            <a:t>5.1 Plan Scope Management</a:t>
          </a:r>
        </a:p>
      </dsp:txBody>
      <dsp:txXfrm>
        <a:off x="0" y="370052"/>
        <a:ext cx="2513827" cy="1508296"/>
      </dsp:txXfrm>
    </dsp:sp>
    <dsp:sp modelId="{23CA5B3B-4821-4838-B9F1-E53F0EA43632}">
      <dsp:nvSpPr>
        <dsp:cNvPr id="0" name=""/>
        <dsp:cNvSpPr/>
      </dsp:nvSpPr>
      <dsp:spPr>
        <a:xfrm>
          <a:off x="2765210" y="370052"/>
          <a:ext cx="2513827" cy="1508296"/>
        </a:xfrm>
        <a:prstGeom prst="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panose="020B0502040204020203" pitchFamily="34" charset="0"/>
              <a:cs typeface="Segoe UI" panose="020B0502040204020203" pitchFamily="34" charset="0"/>
            </a:rPr>
            <a:t>5.2. Collect Requirements</a:t>
          </a:r>
        </a:p>
      </dsp:txBody>
      <dsp:txXfrm>
        <a:off x="2765210" y="370052"/>
        <a:ext cx="2513827" cy="1508296"/>
      </dsp:txXfrm>
    </dsp:sp>
    <dsp:sp modelId="{980B7587-9431-45E8-B14B-402AB5D6232F}">
      <dsp:nvSpPr>
        <dsp:cNvPr id="0" name=""/>
        <dsp:cNvSpPr/>
      </dsp:nvSpPr>
      <dsp:spPr>
        <a:xfrm>
          <a:off x="5530420" y="370052"/>
          <a:ext cx="2513827" cy="1508296"/>
        </a:xfrm>
        <a:prstGeom prst="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panose="020B0502040204020203" pitchFamily="34" charset="0"/>
              <a:cs typeface="Segoe UI" panose="020B0502040204020203" pitchFamily="34" charset="0"/>
            </a:rPr>
            <a:t>5.3. Define Scope</a:t>
          </a:r>
        </a:p>
      </dsp:txBody>
      <dsp:txXfrm>
        <a:off x="5530420" y="370052"/>
        <a:ext cx="2513827" cy="1508296"/>
      </dsp:txXfrm>
    </dsp:sp>
    <dsp:sp modelId="{54670550-2194-47A7-AE1F-F09C55D87FD3}">
      <dsp:nvSpPr>
        <dsp:cNvPr id="0" name=""/>
        <dsp:cNvSpPr/>
      </dsp:nvSpPr>
      <dsp:spPr>
        <a:xfrm>
          <a:off x="0" y="2129731"/>
          <a:ext cx="2513827" cy="1508296"/>
        </a:xfrm>
        <a:prstGeom prst="rect">
          <a:avLst/>
        </a:prstGeom>
        <a:solidFill>
          <a:schemeClr val="accent2">
            <a:hueOff val="2808911"/>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panose="020B0502040204020203" pitchFamily="34" charset="0"/>
              <a:cs typeface="Segoe UI" panose="020B0502040204020203" pitchFamily="34" charset="0"/>
            </a:rPr>
            <a:t>5.4. Create WBS</a:t>
          </a:r>
        </a:p>
      </dsp:txBody>
      <dsp:txXfrm>
        <a:off x="0" y="2129731"/>
        <a:ext cx="2513827" cy="1508296"/>
      </dsp:txXfrm>
    </dsp:sp>
    <dsp:sp modelId="{5E59BE13-9B0E-41B9-9F4A-6CB8FAF91DFE}">
      <dsp:nvSpPr>
        <dsp:cNvPr id="0" name=""/>
        <dsp:cNvSpPr/>
      </dsp:nvSpPr>
      <dsp:spPr>
        <a:xfrm>
          <a:off x="2765210" y="2129731"/>
          <a:ext cx="2513827" cy="1508296"/>
        </a:xfrm>
        <a:prstGeom prst="rect">
          <a:avLst/>
        </a:prstGeom>
        <a:solidFill>
          <a:schemeClr val="accent2">
            <a:hueOff val="3745215"/>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panose="020B0502040204020203" pitchFamily="34" charset="0"/>
              <a:cs typeface="Segoe UI" panose="020B0502040204020203" pitchFamily="34" charset="0"/>
            </a:rPr>
            <a:t>5.5 Validate Scope</a:t>
          </a:r>
        </a:p>
      </dsp:txBody>
      <dsp:txXfrm>
        <a:off x="2765210" y="2129731"/>
        <a:ext cx="2513827" cy="1508296"/>
      </dsp:txXfrm>
    </dsp:sp>
    <dsp:sp modelId="{C4AA23D1-3A11-4C94-B6F5-B8559569F3B2}">
      <dsp:nvSpPr>
        <dsp:cNvPr id="0" name=""/>
        <dsp:cNvSpPr/>
      </dsp:nvSpPr>
      <dsp:spPr>
        <a:xfrm>
          <a:off x="5530420" y="2129731"/>
          <a:ext cx="2513827" cy="1508296"/>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egoe UI" panose="020B0502040204020203" pitchFamily="34" charset="0"/>
              <a:cs typeface="Segoe UI" panose="020B0502040204020203" pitchFamily="34" charset="0"/>
            </a:rPr>
            <a:t>5.6 Control Scope</a:t>
          </a:r>
        </a:p>
      </dsp:txBody>
      <dsp:txXfrm>
        <a:off x="5530420" y="2129731"/>
        <a:ext cx="2513827" cy="15082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FAC165-1871-469E-9484-286CC40D8894}">
      <dsp:nvSpPr>
        <dsp:cNvPr id="0" name=""/>
        <dsp:cNvSpPr/>
      </dsp:nvSpPr>
      <dsp:spPr>
        <a:xfrm>
          <a:off x="1020730" y="-22083"/>
          <a:ext cx="4054539" cy="4054539"/>
        </a:xfrm>
        <a:prstGeom prst="circularArrow">
          <a:avLst>
            <a:gd name="adj1" fmla="val 5544"/>
            <a:gd name="adj2" fmla="val 330680"/>
            <a:gd name="adj3" fmla="val 13815233"/>
            <a:gd name="adj4" fmla="val 17362087"/>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4592D5-4E9E-4AFE-9EB3-218597BBDF78}">
      <dsp:nvSpPr>
        <dsp:cNvPr id="0" name=""/>
        <dsp:cNvSpPr/>
      </dsp:nvSpPr>
      <dsp:spPr>
        <a:xfrm>
          <a:off x="2114847" y="1515"/>
          <a:ext cx="1866304" cy="933152"/>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Initiating</a:t>
          </a:r>
        </a:p>
      </dsp:txBody>
      <dsp:txXfrm>
        <a:off x="2160400" y="47068"/>
        <a:ext cx="1775198" cy="842046"/>
      </dsp:txXfrm>
    </dsp:sp>
    <dsp:sp modelId="{A9F9D4A2-0A75-4A96-8029-4BBEB09DD238}">
      <dsp:nvSpPr>
        <dsp:cNvPr id="0" name=""/>
        <dsp:cNvSpPr/>
      </dsp:nvSpPr>
      <dsp:spPr>
        <a:xfrm>
          <a:off x="3759238" y="1196235"/>
          <a:ext cx="1866304" cy="933152"/>
        </a:xfrm>
        <a:prstGeom prst="round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Planning</a:t>
          </a:r>
        </a:p>
      </dsp:txBody>
      <dsp:txXfrm>
        <a:off x="3804791" y="1241788"/>
        <a:ext cx="1775198" cy="842046"/>
      </dsp:txXfrm>
    </dsp:sp>
    <dsp:sp modelId="{370F32EF-E03F-4430-B9AB-3809D36AA008}">
      <dsp:nvSpPr>
        <dsp:cNvPr id="0" name=""/>
        <dsp:cNvSpPr/>
      </dsp:nvSpPr>
      <dsp:spPr>
        <a:xfrm>
          <a:off x="3131137" y="3129332"/>
          <a:ext cx="1866304" cy="933152"/>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Executing</a:t>
          </a:r>
        </a:p>
      </dsp:txBody>
      <dsp:txXfrm>
        <a:off x="3176690" y="3174885"/>
        <a:ext cx="1775198" cy="842046"/>
      </dsp:txXfrm>
    </dsp:sp>
    <dsp:sp modelId="{C1D619C7-D9B1-4C93-9A6F-8CFDD6F42DE8}">
      <dsp:nvSpPr>
        <dsp:cNvPr id="0" name=""/>
        <dsp:cNvSpPr/>
      </dsp:nvSpPr>
      <dsp:spPr>
        <a:xfrm>
          <a:off x="1098558" y="3129332"/>
          <a:ext cx="1866304" cy="933152"/>
        </a:xfrm>
        <a:prstGeom prst="roundRect">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Monitoring &amp; Controlling</a:t>
          </a:r>
        </a:p>
      </dsp:txBody>
      <dsp:txXfrm>
        <a:off x="1144111" y="3174885"/>
        <a:ext cx="1775198" cy="842046"/>
      </dsp:txXfrm>
    </dsp:sp>
    <dsp:sp modelId="{F8A3B33F-8CF1-4329-9575-BA896DD8DA71}">
      <dsp:nvSpPr>
        <dsp:cNvPr id="0" name=""/>
        <dsp:cNvSpPr/>
      </dsp:nvSpPr>
      <dsp:spPr>
        <a:xfrm>
          <a:off x="470456" y="1196235"/>
          <a:ext cx="1866304" cy="933152"/>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Closing</a:t>
          </a:r>
        </a:p>
      </dsp:txBody>
      <dsp:txXfrm>
        <a:off x="516009" y="1241788"/>
        <a:ext cx="1775198" cy="8420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596726-0D5D-49EE-AA5B-54EB51B193CC}">
      <dsp:nvSpPr>
        <dsp:cNvPr id="0" name=""/>
        <dsp:cNvSpPr/>
      </dsp:nvSpPr>
      <dsp:spPr>
        <a:xfrm rot="16200000">
          <a:off x="251285" y="-247089"/>
          <a:ext cx="3542642" cy="4036820"/>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2959" bIns="0" numCol="1" spcCol="1270" anchor="t" anchorCtr="0">
          <a:noAutofit/>
        </a:bodyPr>
        <a:lstStyle/>
        <a:p>
          <a:pPr marL="0" lvl="0" indent="0" algn="l" defTabSz="1200150">
            <a:lnSpc>
              <a:spcPct val="90000"/>
            </a:lnSpc>
            <a:spcBef>
              <a:spcPct val="0"/>
            </a:spcBef>
            <a:spcAft>
              <a:spcPct val="35000"/>
            </a:spcAft>
            <a:buNone/>
          </a:pPr>
          <a:r>
            <a:rPr lang="en-US" sz="2700" kern="1200" dirty="0"/>
            <a:t>Functional requirements</a:t>
          </a:r>
        </a:p>
        <a:p>
          <a:pPr marL="228600" lvl="1" indent="-228600" algn="l" defTabSz="933450">
            <a:lnSpc>
              <a:spcPct val="90000"/>
            </a:lnSpc>
            <a:spcBef>
              <a:spcPct val="0"/>
            </a:spcBef>
            <a:spcAft>
              <a:spcPct val="15000"/>
            </a:spcAft>
            <a:buChar char="•"/>
          </a:pPr>
          <a:r>
            <a:rPr lang="en-US" sz="2100" kern="1200" dirty="0"/>
            <a:t>Describe the behavior of the product</a:t>
          </a:r>
        </a:p>
        <a:p>
          <a:pPr marL="228600" lvl="1" indent="-228600" algn="l" defTabSz="933450">
            <a:lnSpc>
              <a:spcPct val="90000"/>
            </a:lnSpc>
            <a:spcBef>
              <a:spcPct val="0"/>
            </a:spcBef>
            <a:spcAft>
              <a:spcPct val="15000"/>
            </a:spcAft>
            <a:buChar char="•"/>
          </a:pPr>
          <a:r>
            <a:rPr lang="en-US" sz="2100" kern="1200" dirty="0"/>
            <a:t>Example: TODO</a:t>
          </a:r>
        </a:p>
      </dsp:txBody>
      <dsp:txXfrm rot="5400000">
        <a:off x="4196" y="708528"/>
        <a:ext cx="4036820" cy="2125586"/>
      </dsp:txXfrm>
    </dsp:sp>
    <dsp:sp modelId="{591D9973-4BB5-448B-936A-76ABA26E8C08}">
      <dsp:nvSpPr>
        <dsp:cNvPr id="0" name=""/>
        <dsp:cNvSpPr/>
      </dsp:nvSpPr>
      <dsp:spPr>
        <a:xfrm rot="16200000">
          <a:off x="4590868" y="-247089"/>
          <a:ext cx="3542642" cy="4036820"/>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0" rIns="172959" bIns="0" numCol="1" spcCol="1270" anchor="t" anchorCtr="0">
          <a:noAutofit/>
        </a:bodyPr>
        <a:lstStyle/>
        <a:p>
          <a:pPr marL="0" lvl="0" indent="0" algn="l" defTabSz="1200150">
            <a:lnSpc>
              <a:spcPct val="90000"/>
            </a:lnSpc>
            <a:spcBef>
              <a:spcPct val="0"/>
            </a:spcBef>
            <a:spcAft>
              <a:spcPct val="35000"/>
            </a:spcAft>
            <a:buNone/>
          </a:pPr>
          <a:r>
            <a:rPr lang="en-US" sz="2700" kern="1200" dirty="0"/>
            <a:t>Non-functional requirement</a:t>
          </a:r>
        </a:p>
        <a:p>
          <a:pPr marL="228600" lvl="1" indent="-228600" algn="l" defTabSz="933450">
            <a:lnSpc>
              <a:spcPct val="90000"/>
            </a:lnSpc>
            <a:spcBef>
              <a:spcPct val="0"/>
            </a:spcBef>
            <a:spcAft>
              <a:spcPct val="15000"/>
            </a:spcAft>
            <a:buChar char="•"/>
          </a:pPr>
          <a:r>
            <a:rPr lang="en-US" sz="2100" kern="1200" dirty="0"/>
            <a:t>Describe the environmental conditions or qualities required for the product to be effective</a:t>
          </a:r>
        </a:p>
        <a:p>
          <a:pPr marL="228600" lvl="1" indent="-228600" algn="l" defTabSz="933450">
            <a:lnSpc>
              <a:spcPct val="90000"/>
            </a:lnSpc>
            <a:spcBef>
              <a:spcPct val="0"/>
            </a:spcBef>
            <a:spcAft>
              <a:spcPct val="15000"/>
            </a:spcAft>
            <a:buChar char="•"/>
          </a:pPr>
          <a:r>
            <a:rPr lang="en-US" sz="2100" kern="1200" dirty="0"/>
            <a:t>Example: TODO</a:t>
          </a:r>
        </a:p>
      </dsp:txBody>
      <dsp:txXfrm rot="5400000">
        <a:off x="4343779" y="708528"/>
        <a:ext cx="4036820" cy="21255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7D6C9-3964-429A-BB8B-D32AF1AA6BD0}">
      <dsp:nvSpPr>
        <dsp:cNvPr id="0" name=""/>
        <dsp:cNvSpPr/>
      </dsp:nvSpPr>
      <dsp:spPr>
        <a:xfrm>
          <a:off x="487" y="82764"/>
          <a:ext cx="1985349" cy="794139"/>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Problem Identification</a:t>
          </a:r>
        </a:p>
      </dsp:txBody>
      <dsp:txXfrm>
        <a:off x="397557" y="82764"/>
        <a:ext cx="1191210" cy="794139"/>
      </dsp:txXfrm>
    </dsp:sp>
    <dsp:sp modelId="{E141DFCE-5841-4D88-9CC1-ECFDCD80A101}">
      <dsp:nvSpPr>
        <dsp:cNvPr id="0" name=""/>
        <dsp:cNvSpPr/>
      </dsp:nvSpPr>
      <dsp:spPr>
        <a:xfrm>
          <a:off x="1787301" y="82764"/>
          <a:ext cx="1977924" cy="794139"/>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Idea Generation</a:t>
          </a:r>
        </a:p>
      </dsp:txBody>
      <dsp:txXfrm>
        <a:off x="2184371" y="82764"/>
        <a:ext cx="1183785" cy="794139"/>
      </dsp:txXfrm>
    </dsp:sp>
    <dsp:sp modelId="{B0E36020-92B8-4F25-B48E-A23C5920833C}">
      <dsp:nvSpPr>
        <dsp:cNvPr id="0" name=""/>
        <dsp:cNvSpPr/>
      </dsp:nvSpPr>
      <dsp:spPr>
        <a:xfrm>
          <a:off x="3566691" y="82764"/>
          <a:ext cx="1985349" cy="794139"/>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Idea Selection (decision making)</a:t>
          </a:r>
        </a:p>
      </dsp:txBody>
      <dsp:txXfrm>
        <a:off x="3963761" y="82764"/>
        <a:ext cx="1191210" cy="794139"/>
      </dsp:txXfrm>
    </dsp:sp>
    <dsp:sp modelId="{1FE5808C-7F87-49C1-808D-E2C030EFA951}">
      <dsp:nvSpPr>
        <dsp:cNvPr id="0" name=""/>
        <dsp:cNvSpPr/>
      </dsp:nvSpPr>
      <dsp:spPr>
        <a:xfrm>
          <a:off x="5353506" y="82764"/>
          <a:ext cx="1985349" cy="794139"/>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Implementation</a:t>
          </a:r>
        </a:p>
      </dsp:txBody>
      <dsp:txXfrm>
        <a:off x="5750576" y="82764"/>
        <a:ext cx="1191210" cy="7941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7D6C9-3964-429A-BB8B-D32AF1AA6BD0}">
      <dsp:nvSpPr>
        <dsp:cNvPr id="0" name=""/>
        <dsp:cNvSpPr/>
      </dsp:nvSpPr>
      <dsp:spPr>
        <a:xfrm>
          <a:off x="744" y="117648"/>
          <a:ext cx="1810926" cy="724370"/>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Identify problem</a:t>
          </a:r>
        </a:p>
      </dsp:txBody>
      <dsp:txXfrm>
        <a:off x="362929" y="117648"/>
        <a:ext cx="1086556" cy="724370"/>
      </dsp:txXfrm>
    </dsp:sp>
    <dsp:sp modelId="{E141DFCE-5841-4D88-9CC1-ECFDCD80A101}">
      <dsp:nvSpPr>
        <dsp:cNvPr id="0" name=""/>
        <dsp:cNvSpPr/>
      </dsp:nvSpPr>
      <dsp:spPr>
        <a:xfrm>
          <a:off x="1630578" y="117648"/>
          <a:ext cx="1804153" cy="724370"/>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List Idea / issues</a:t>
          </a:r>
        </a:p>
      </dsp:txBody>
      <dsp:txXfrm>
        <a:off x="1992763" y="117648"/>
        <a:ext cx="1079783" cy="724370"/>
      </dsp:txXfrm>
    </dsp:sp>
    <dsp:sp modelId="{B0E36020-92B8-4F25-B48E-A23C5920833C}">
      <dsp:nvSpPr>
        <dsp:cNvPr id="0" name=""/>
        <dsp:cNvSpPr/>
      </dsp:nvSpPr>
      <dsp:spPr>
        <a:xfrm>
          <a:off x="3253639" y="117648"/>
          <a:ext cx="1810926" cy="724370"/>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Create affinities</a:t>
          </a:r>
        </a:p>
      </dsp:txBody>
      <dsp:txXfrm>
        <a:off x="3615824" y="117648"/>
        <a:ext cx="1086556" cy="724370"/>
      </dsp:txXfrm>
    </dsp:sp>
    <dsp:sp modelId="{1FE5808C-7F87-49C1-808D-E2C030EFA951}">
      <dsp:nvSpPr>
        <dsp:cNvPr id="0" name=""/>
        <dsp:cNvSpPr/>
      </dsp:nvSpPr>
      <dsp:spPr>
        <a:xfrm>
          <a:off x="4883473" y="117648"/>
          <a:ext cx="1810926" cy="724370"/>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Identify groups</a:t>
          </a:r>
        </a:p>
      </dsp:txBody>
      <dsp:txXfrm>
        <a:off x="5245658" y="117648"/>
        <a:ext cx="1086556" cy="724370"/>
      </dsp:txXfrm>
    </dsp:sp>
    <dsp:sp modelId="{36251876-610E-4C76-B817-5459443A893C}">
      <dsp:nvSpPr>
        <dsp:cNvPr id="0" name=""/>
        <dsp:cNvSpPr/>
      </dsp:nvSpPr>
      <dsp:spPr>
        <a:xfrm>
          <a:off x="6513307" y="117648"/>
          <a:ext cx="1810926" cy="724370"/>
        </a:xfrm>
        <a:prstGeom prst="chevr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Analyze results</a:t>
          </a:r>
        </a:p>
      </dsp:txBody>
      <dsp:txXfrm>
        <a:off x="6875492" y="117648"/>
        <a:ext cx="1086556" cy="7243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7D6C9-3964-429A-BB8B-D32AF1AA6BD0}">
      <dsp:nvSpPr>
        <dsp:cNvPr id="0" name=""/>
        <dsp:cNvSpPr/>
      </dsp:nvSpPr>
      <dsp:spPr>
        <a:xfrm>
          <a:off x="2470" y="0"/>
          <a:ext cx="3179391" cy="959668"/>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Dividing the decision into smaller</a:t>
          </a:r>
        </a:p>
      </dsp:txBody>
      <dsp:txXfrm>
        <a:off x="482304" y="0"/>
        <a:ext cx="2219723" cy="959668"/>
      </dsp:txXfrm>
    </dsp:sp>
    <dsp:sp modelId="{E141DFCE-5841-4D88-9CC1-ECFDCD80A101}">
      <dsp:nvSpPr>
        <dsp:cNvPr id="0" name=""/>
        <dsp:cNvSpPr/>
      </dsp:nvSpPr>
      <dsp:spPr>
        <a:xfrm>
          <a:off x="2863923" y="0"/>
          <a:ext cx="3167500" cy="959668"/>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Analyzing each part</a:t>
          </a:r>
        </a:p>
      </dsp:txBody>
      <dsp:txXfrm>
        <a:off x="3343757" y="0"/>
        <a:ext cx="2207832" cy="959668"/>
      </dsp:txXfrm>
    </dsp:sp>
    <dsp:sp modelId="{B0E36020-92B8-4F25-B48E-A23C5920833C}">
      <dsp:nvSpPr>
        <dsp:cNvPr id="0" name=""/>
        <dsp:cNvSpPr/>
      </dsp:nvSpPr>
      <dsp:spPr>
        <a:xfrm>
          <a:off x="5713484" y="0"/>
          <a:ext cx="3179391" cy="959668"/>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Integrating the parts to produce a solution</a:t>
          </a:r>
        </a:p>
      </dsp:txBody>
      <dsp:txXfrm>
        <a:off x="6193318" y="0"/>
        <a:ext cx="2219723" cy="9596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02294F-EBC0-4E26-926F-76541305CAFF}">
      <dsp:nvSpPr>
        <dsp:cNvPr id="0" name=""/>
        <dsp:cNvSpPr/>
      </dsp:nvSpPr>
      <dsp:spPr>
        <a:xfrm>
          <a:off x="0" y="0"/>
          <a:ext cx="4876800" cy="90735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Provide detailed understanding of</a:t>
          </a:r>
          <a:r>
            <a:rPr lang="en-US" sz="2000" kern="1200" baseline="0" dirty="0"/>
            <a:t> </a:t>
          </a:r>
          <a:r>
            <a:rPr lang="en-US" sz="2000" kern="1200" dirty="0"/>
            <a:t>requirements to be delivered as part of project</a:t>
          </a:r>
        </a:p>
      </dsp:txBody>
      <dsp:txXfrm>
        <a:off x="26575" y="26575"/>
        <a:ext cx="3821025" cy="854202"/>
      </dsp:txXfrm>
    </dsp:sp>
    <dsp:sp modelId="{88763CD1-ECC5-4E39-A6C8-9A1F5CF772F8}">
      <dsp:nvSpPr>
        <dsp:cNvPr id="0" name=""/>
        <dsp:cNvSpPr/>
      </dsp:nvSpPr>
      <dsp:spPr>
        <a:xfrm>
          <a:off x="408432" y="1072325"/>
          <a:ext cx="4876800" cy="90735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Provide description of Product, Service or results</a:t>
          </a:r>
        </a:p>
      </dsp:txBody>
      <dsp:txXfrm>
        <a:off x="435007" y="1098900"/>
        <a:ext cx="3825438" cy="854202"/>
      </dsp:txXfrm>
    </dsp:sp>
    <dsp:sp modelId="{AA7F567D-FD08-45F0-AECD-EF2E6B8143B7}">
      <dsp:nvSpPr>
        <dsp:cNvPr id="0" name=""/>
        <dsp:cNvSpPr/>
      </dsp:nvSpPr>
      <dsp:spPr>
        <a:xfrm>
          <a:off x="810768" y="2144651"/>
          <a:ext cx="4876800" cy="90735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Define Requirements - Inclusion &amp; Exclusion</a:t>
          </a:r>
        </a:p>
      </dsp:txBody>
      <dsp:txXfrm>
        <a:off x="837343" y="2171226"/>
        <a:ext cx="3831534" cy="854202"/>
      </dsp:txXfrm>
    </dsp:sp>
    <dsp:sp modelId="{CBFD4D6F-7920-456A-AE26-FAAE06EE04C0}">
      <dsp:nvSpPr>
        <dsp:cNvPr id="0" name=""/>
        <dsp:cNvSpPr/>
      </dsp:nvSpPr>
      <dsp:spPr>
        <a:xfrm>
          <a:off x="1219200" y="3216977"/>
          <a:ext cx="4876800" cy="90735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Develop final project scope statement</a:t>
          </a:r>
        </a:p>
      </dsp:txBody>
      <dsp:txXfrm>
        <a:off x="1245775" y="3243552"/>
        <a:ext cx="3825438" cy="854202"/>
      </dsp:txXfrm>
    </dsp:sp>
    <dsp:sp modelId="{3ADEB0F8-1314-49F4-BDF5-7EE4673601D4}">
      <dsp:nvSpPr>
        <dsp:cNvPr id="0" name=""/>
        <dsp:cNvSpPr/>
      </dsp:nvSpPr>
      <dsp:spPr>
        <a:xfrm>
          <a:off x="4287020" y="694949"/>
          <a:ext cx="589779" cy="589779"/>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419720" y="694949"/>
        <a:ext cx="324379" cy="443809"/>
      </dsp:txXfrm>
    </dsp:sp>
    <dsp:sp modelId="{98F66417-28D6-4258-881E-A7EDB956C451}">
      <dsp:nvSpPr>
        <dsp:cNvPr id="0" name=""/>
        <dsp:cNvSpPr/>
      </dsp:nvSpPr>
      <dsp:spPr>
        <a:xfrm>
          <a:off x="4695452" y="1767275"/>
          <a:ext cx="589779" cy="589779"/>
        </a:xfrm>
        <a:prstGeom prst="downArrow">
          <a:avLst>
            <a:gd name="adj1" fmla="val 55000"/>
            <a:gd name="adj2" fmla="val 45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828152" y="1767275"/>
        <a:ext cx="324379" cy="443809"/>
      </dsp:txXfrm>
    </dsp:sp>
    <dsp:sp modelId="{93BBB6A9-468F-4E2F-80EF-04927D238220}">
      <dsp:nvSpPr>
        <dsp:cNvPr id="0" name=""/>
        <dsp:cNvSpPr/>
      </dsp:nvSpPr>
      <dsp:spPr>
        <a:xfrm>
          <a:off x="5097788" y="2839601"/>
          <a:ext cx="589779" cy="589779"/>
        </a:xfrm>
        <a:prstGeom prst="downArrow">
          <a:avLst>
            <a:gd name="adj1" fmla="val 55000"/>
            <a:gd name="adj2" fmla="val 45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5230488" y="2839601"/>
        <a:ext cx="324379" cy="4438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127CD9-5646-4D51-A86E-08B9D8048ED9}">
      <dsp:nvSpPr>
        <dsp:cNvPr id="0" name=""/>
        <dsp:cNvSpPr/>
      </dsp:nvSpPr>
      <dsp:spPr>
        <a:xfrm>
          <a:off x="1642607" y="2023"/>
          <a:ext cx="1251616" cy="81355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Define scope</a:t>
          </a:r>
          <a:endParaRPr lang="en-US" sz="1200" b="1" kern="1200" dirty="0"/>
        </a:p>
      </dsp:txBody>
      <dsp:txXfrm>
        <a:off x="1682321" y="41737"/>
        <a:ext cx="1172188" cy="734122"/>
      </dsp:txXfrm>
    </dsp:sp>
    <dsp:sp modelId="{94AE4AFC-7C0D-49C7-A53D-78FC58978DCD}">
      <dsp:nvSpPr>
        <dsp:cNvPr id="0" name=""/>
        <dsp:cNvSpPr/>
      </dsp:nvSpPr>
      <dsp:spPr>
        <a:xfrm>
          <a:off x="642550" y="408798"/>
          <a:ext cx="3251731" cy="3251731"/>
        </a:xfrm>
        <a:custGeom>
          <a:avLst/>
          <a:gdLst/>
          <a:ahLst/>
          <a:cxnLst/>
          <a:rect l="0" t="0" r="0" b="0"/>
          <a:pathLst>
            <a:path>
              <a:moveTo>
                <a:pt x="2419465" y="206838"/>
              </a:moveTo>
              <a:arcTo wR="1625865" hR="1625865" stAng="17952981" swAng="1212259"/>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C7ED380-317A-4C5E-8D45-17F0FED67619}">
      <dsp:nvSpPr>
        <dsp:cNvPr id="0" name=""/>
        <dsp:cNvSpPr/>
      </dsp:nvSpPr>
      <dsp:spPr>
        <a:xfrm>
          <a:off x="3188898" y="1125469"/>
          <a:ext cx="1251616" cy="81355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New/Change Requirement</a:t>
          </a:r>
          <a:endParaRPr lang="en-US" sz="1200" kern="1200" dirty="0"/>
        </a:p>
      </dsp:txBody>
      <dsp:txXfrm>
        <a:off x="3228612" y="1165183"/>
        <a:ext cx="1172188" cy="734122"/>
      </dsp:txXfrm>
    </dsp:sp>
    <dsp:sp modelId="{F5EBA5D7-5BA8-4345-B079-EF37D6507363}">
      <dsp:nvSpPr>
        <dsp:cNvPr id="0" name=""/>
        <dsp:cNvSpPr/>
      </dsp:nvSpPr>
      <dsp:spPr>
        <a:xfrm>
          <a:off x="642550" y="408798"/>
          <a:ext cx="3251731" cy="3251731"/>
        </a:xfrm>
        <a:custGeom>
          <a:avLst/>
          <a:gdLst/>
          <a:ahLst/>
          <a:cxnLst/>
          <a:rect l="0" t="0" r="0" b="0"/>
          <a:pathLst>
            <a:path>
              <a:moveTo>
                <a:pt x="3247839" y="1738301"/>
              </a:moveTo>
              <a:arcTo wR="1625865" hR="1625865" stAng="21837925" swAng="1360284"/>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669BC69-B213-42A2-AFA6-BD2C4D61EB10}">
      <dsp:nvSpPr>
        <dsp:cNvPr id="0" name=""/>
        <dsp:cNvSpPr/>
      </dsp:nvSpPr>
      <dsp:spPr>
        <a:xfrm>
          <a:off x="2598267" y="2943242"/>
          <a:ext cx="1251616" cy="81355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Raise change request</a:t>
          </a:r>
          <a:endParaRPr lang="en-US" sz="1200" kern="1200" dirty="0"/>
        </a:p>
      </dsp:txBody>
      <dsp:txXfrm>
        <a:off x="2637981" y="2982956"/>
        <a:ext cx="1172188" cy="734122"/>
      </dsp:txXfrm>
    </dsp:sp>
    <dsp:sp modelId="{05AF9D05-7012-409F-8FEB-99AA29190CEA}">
      <dsp:nvSpPr>
        <dsp:cNvPr id="0" name=""/>
        <dsp:cNvSpPr/>
      </dsp:nvSpPr>
      <dsp:spPr>
        <a:xfrm>
          <a:off x="642550" y="408798"/>
          <a:ext cx="3251731" cy="3251731"/>
        </a:xfrm>
        <a:custGeom>
          <a:avLst/>
          <a:gdLst/>
          <a:ahLst/>
          <a:cxnLst/>
          <a:rect l="0" t="0" r="0" b="0"/>
          <a:pathLst>
            <a:path>
              <a:moveTo>
                <a:pt x="1825576" y="3239419"/>
              </a:moveTo>
              <a:arcTo wR="1625865" hR="1625865" stAng="4976660" swAng="846681"/>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A6D535C2-6D6A-4E4C-A0EE-012C5535CB49}">
      <dsp:nvSpPr>
        <dsp:cNvPr id="0" name=""/>
        <dsp:cNvSpPr/>
      </dsp:nvSpPr>
      <dsp:spPr>
        <a:xfrm>
          <a:off x="686947" y="2943242"/>
          <a:ext cx="1251616" cy="81355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Perform integrated change control</a:t>
          </a:r>
        </a:p>
      </dsp:txBody>
      <dsp:txXfrm>
        <a:off x="726661" y="2982956"/>
        <a:ext cx="1172188" cy="734122"/>
      </dsp:txXfrm>
    </dsp:sp>
    <dsp:sp modelId="{8B9C5F34-CB2A-4DE7-B536-4B6A0173B7E5}">
      <dsp:nvSpPr>
        <dsp:cNvPr id="0" name=""/>
        <dsp:cNvSpPr/>
      </dsp:nvSpPr>
      <dsp:spPr>
        <a:xfrm>
          <a:off x="642550" y="408798"/>
          <a:ext cx="3251731" cy="3251731"/>
        </a:xfrm>
        <a:custGeom>
          <a:avLst/>
          <a:gdLst/>
          <a:ahLst/>
          <a:cxnLst/>
          <a:rect l="0" t="0" r="0" b="0"/>
          <a:pathLst>
            <a:path>
              <a:moveTo>
                <a:pt x="172559" y="2354795"/>
              </a:moveTo>
              <a:arcTo wR="1625865" hR="1625865" stAng="9201791" swAng="1360284"/>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81AD6EB-3642-4C5C-8B86-A0F9792DF203}">
      <dsp:nvSpPr>
        <dsp:cNvPr id="0" name=""/>
        <dsp:cNvSpPr/>
      </dsp:nvSpPr>
      <dsp:spPr>
        <a:xfrm>
          <a:off x="96317" y="1125469"/>
          <a:ext cx="1251616" cy="813550"/>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Elaborate scope</a:t>
          </a:r>
        </a:p>
      </dsp:txBody>
      <dsp:txXfrm>
        <a:off x="136031" y="1165183"/>
        <a:ext cx="1172188" cy="734122"/>
      </dsp:txXfrm>
    </dsp:sp>
    <dsp:sp modelId="{92EAA290-19A6-4429-AA47-D7D5DCF54A57}">
      <dsp:nvSpPr>
        <dsp:cNvPr id="0" name=""/>
        <dsp:cNvSpPr/>
      </dsp:nvSpPr>
      <dsp:spPr>
        <a:xfrm>
          <a:off x="642550" y="408798"/>
          <a:ext cx="3251731" cy="3251731"/>
        </a:xfrm>
        <a:custGeom>
          <a:avLst/>
          <a:gdLst/>
          <a:ahLst/>
          <a:cxnLst/>
          <a:rect l="0" t="0" r="0" b="0"/>
          <a:pathLst>
            <a:path>
              <a:moveTo>
                <a:pt x="391010" y="568239"/>
              </a:moveTo>
              <a:arcTo wR="1625865" hR="1625865" stAng="13234759" swAng="1212259"/>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DF6B2F8-E390-BD4F-9ACD-789C35D23CE3}" type="datetimeFigureOut">
              <a:rPr lang="en-US" smtClean="0"/>
              <a:t>4/19/20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D0A0C1-BF67-B440-B7AD-B68AAB032928}" type="slidenum">
              <a:rPr lang="en-US" smtClean="0"/>
              <a:t>‹#›</a:t>
            </a:fld>
            <a:endParaRPr lang="en-US"/>
          </a:p>
        </p:txBody>
      </p:sp>
    </p:spTree>
    <p:extLst>
      <p:ext uri="{BB962C8B-B14F-4D97-AF65-F5344CB8AC3E}">
        <p14:creationId xmlns:p14="http://schemas.microsoft.com/office/powerpoint/2010/main" val="5220041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FF8F81-D7B9-424E-B993-6D09B3871A4E}" type="datetimeFigureOut">
              <a:rPr lang="en-US" smtClean="0"/>
              <a:t>4/19/20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3067B3-3AE6-DD4A-9E3D-C999AB3971A1}" type="slidenum">
              <a:rPr lang="en-US" smtClean="0"/>
              <a:t>‹#›</a:t>
            </a:fld>
            <a:endParaRPr lang="en-US"/>
          </a:p>
        </p:txBody>
      </p:sp>
    </p:spTree>
    <p:extLst>
      <p:ext uri="{BB962C8B-B14F-4D97-AF65-F5344CB8AC3E}">
        <p14:creationId xmlns:p14="http://schemas.microsoft.com/office/powerpoint/2010/main" val="86950464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a:t>
            </a:fld>
            <a:endParaRPr lang="en-US"/>
          </a:p>
        </p:txBody>
      </p:sp>
    </p:spTree>
    <p:extLst>
      <p:ext uri="{BB962C8B-B14F-4D97-AF65-F5344CB8AC3E}">
        <p14:creationId xmlns:p14="http://schemas.microsoft.com/office/powerpoint/2010/main" val="2433409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12</a:t>
            </a:fld>
            <a:endParaRPr lang="en-US"/>
          </a:p>
        </p:txBody>
      </p:sp>
    </p:spTree>
    <p:extLst>
      <p:ext uri="{BB962C8B-B14F-4D97-AF65-F5344CB8AC3E}">
        <p14:creationId xmlns:p14="http://schemas.microsoft.com/office/powerpoint/2010/main" val="8490123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109</a:t>
            </a:fld>
            <a:endParaRPr lang="en-US"/>
          </a:p>
        </p:txBody>
      </p:sp>
    </p:spTree>
    <p:extLst>
      <p:ext uri="{BB962C8B-B14F-4D97-AF65-F5344CB8AC3E}">
        <p14:creationId xmlns:p14="http://schemas.microsoft.com/office/powerpoint/2010/main" val="168834793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110</a:t>
            </a:fld>
            <a:endParaRPr lang="en-US"/>
          </a:p>
        </p:txBody>
      </p:sp>
    </p:spTree>
    <p:extLst>
      <p:ext uri="{BB962C8B-B14F-4D97-AF65-F5344CB8AC3E}">
        <p14:creationId xmlns:p14="http://schemas.microsoft.com/office/powerpoint/2010/main" val="13238579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111</a:t>
            </a:fld>
            <a:endParaRPr lang="en-US"/>
          </a:p>
        </p:txBody>
      </p:sp>
    </p:spTree>
    <p:extLst>
      <p:ext uri="{BB962C8B-B14F-4D97-AF65-F5344CB8AC3E}">
        <p14:creationId xmlns:p14="http://schemas.microsoft.com/office/powerpoint/2010/main" val="70232262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ITTO:</a:t>
            </a:r>
            <a:r>
              <a:rPr lang="en-US" baseline="0" dirty="0"/>
              <a:t> Input Tool &amp; Technique Output</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112</a:t>
            </a:fld>
            <a:endParaRPr lang="en-US"/>
          </a:p>
        </p:txBody>
      </p:sp>
    </p:spTree>
    <p:extLst>
      <p:ext uri="{BB962C8B-B14F-4D97-AF65-F5344CB8AC3E}">
        <p14:creationId xmlns:p14="http://schemas.microsoft.com/office/powerpoint/2010/main" val="30977346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B3067B3-3AE6-DD4A-9E3D-C999AB3971A1}" type="slidenum">
              <a:rPr lang="en-US" smtClean="0"/>
              <a:t>113</a:t>
            </a:fld>
            <a:endParaRPr lang="en-US"/>
          </a:p>
        </p:txBody>
      </p:sp>
    </p:spTree>
    <p:extLst>
      <p:ext uri="{BB962C8B-B14F-4D97-AF65-F5344CB8AC3E}">
        <p14:creationId xmlns:p14="http://schemas.microsoft.com/office/powerpoint/2010/main" val="4032817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B3067B3-3AE6-DD4A-9E3D-C999AB3971A1}" type="slidenum">
              <a:rPr lang="en-US" smtClean="0"/>
              <a:t>114</a:t>
            </a:fld>
            <a:endParaRPr lang="en-US"/>
          </a:p>
        </p:txBody>
      </p:sp>
    </p:spTree>
    <p:extLst>
      <p:ext uri="{BB962C8B-B14F-4D97-AF65-F5344CB8AC3E}">
        <p14:creationId xmlns:p14="http://schemas.microsoft.com/office/powerpoint/2010/main" val="259001594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117</a:t>
            </a:fld>
            <a:endParaRPr lang="en-US"/>
          </a:p>
        </p:txBody>
      </p:sp>
    </p:spTree>
    <p:extLst>
      <p:ext uri="{BB962C8B-B14F-4D97-AF65-F5344CB8AC3E}">
        <p14:creationId xmlns:p14="http://schemas.microsoft.com/office/powerpoint/2010/main" val="4666693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118</a:t>
            </a:fld>
            <a:endParaRPr lang="en-US"/>
          </a:p>
        </p:txBody>
      </p:sp>
    </p:spTree>
    <p:extLst>
      <p:ext uri="{BB962C8B-B14F-4D97-AF65-F5344CB8AC3E}">
        <p14:creationId xmlns:p14="http://schemas.microsoft.com/office/powerpoint/2010/main" val="402646507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119</a:t>
            </a:fld>
            <a:endParaRPr lang="en-US"/>
          </a:p>
        </p:txBody>
      </p:sp>
    </p:spTree>
    <p:extLst>
      <p:ext uri="{BB962C8B-B14F-4D97-AF65-F5344CB8AC3E}">
        <p14:creationId xmlns:p14="http://schemas.microsoft.com/office/powerpoint/2010/main" val="140485528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nutshell, the process for avoiding scope creep and keeping your clients happy is as follows:</a:t>
            </a:r>
          </a:p>
          <a:p>
            <a:r>
              <a:rPr lang="en-US" sz="1200" b="1" i="0" kern="1200" dirty="0">
                <a:solidFill>
                  <a:schemeClr val="tx1"/>
                </a:solidFill>
                <a:effectLst/>
                <a:latin typeface="+mn-lt"/>
                <a:ea typeface="+mn-ea"/>
                <a:cs typeface="+mn-cs"/>
              </a:rPr>
              <a:t>Understand</a:t>
            </a:r>
            <a:r>
              <a:rPr lang="en-US" sz="1200" b="0" i="0" kern="1200" dirty="0">
                <a:solidFill>
                  <a:schemeClr val="tx1"/>
                </a:solidFill>
                <a:effectLst/>
                <a:latin typeface="+mn-lt"/>
                <a:ea typeface="+mn-ea"/>
                <a:cs typeface="+mn-cs"/>
              </a:rPr>
              <a:t> what your client wants to achieve</a:t>
            </a:r>
          </a:p>
          <a:p>
            <a:r>
              <a:rPr lang="en-US" sz="1200" b="1" i="0" kern="1200" dirty="0">
                <a:solidFill>
                  <a:schemeClr val="tx1"/>
                </a:solidFill>
                <a:effectLst/>
                <a:latin typeface="+mn-lt"/>
                <a:ea typeface="+mn-ea"/>
                <a:cs typeface="+mn-cs"/>
              </a:rPr>
              <a:t>Collaborate</a:t>
            </a:r>
            <a:r>
              <a:rPr lang="en-US" sz="1200" b="0" i="0" kern="1200" dirty="0">
                <a:solidFill>
                  <a:schemeClr val="tx1"/>
                </a:solidFill>
                <a:effectLst/>
                <a:latin typeface="+mn-lt"/>
                <a:ea typeface="+mn-ea"/>
                <a:cs typeface="+mn-cs"/>
              </a:rPr>
              <a:t> with your client to produce a solution</a:t>
            </a:r>
          </a:p>
          <a:p>
            <a:r>
              <a:rPr lang="en-US" sz="1200" b="1" i="0" kern="1200" dirty="0">
                <a:solidFill>
                  <a:schemeClr val="tx1"/>
                </a:solidFill>
                <a:effectLst/>
                <a:latin typeface="+mn-lt"/>
                <a:ea typeface="+mn-ea"/>
                <a:cs typeface="+mn-cs"/>
              </a:rPr>
              <a:t>Define</a:t>
            </a:r>
            <a:r>
              <a:rPr lang="en-US" sz="1200" b="0" i="0" kern="1200" dirty="0">
                <a:solidFill>
                  <a:schemeClr val="tx1"/>
                </a:solidFill>
                <a:effectLst/>
                <a:latin typeface="+mn-lt"/>
                <a:ea typeface="+mn-ea"/>
                <a:cs typeface="+mn-cs"/>
              </a:rPr>
              <a:t> the scope of works that will provide that solution</a:t>
            </a:r>
          </a:p>
          <a:p>
            <a:r>
              <a:rPr lang="en-US" sz="1200" b="1" i="0" kern="1200" dirty="0">
                <a:solidFill>
                  <a:schemeClr val="tx1"/>
                </a:solidFill>
                <a:effectLst/>
                <a:latin typeface="+mn-lt"/>
                <a:ea typeface="+mn-ea"/>
                <a:cs typeface="+mn-cs"/>
              </a:rPr>
              <a:t>Price</a:t>
            </a:r>
            <a:r>
              <a:rPr lang="en-US" sz="1200" b="0" i="0" kern="1200" dirty="0">
                <a:solidFill>
                  <a:schemeClr val="tx1"/>
                </a:solidFill>
                <a:effectLst/>
                <a:latin typeface="+mn-lt"/>
                <a:ea typeface="+mn-ea"/>
                <a:cs typeface="+mn-cs"/>
              </a:rPr>
              <a:t> the solution in a manner that reduces the likelihood of overrun</a:t>
            </a:r>
          </a:p>
          <a:p>
            <a:r>
              <a:rPr lang="en-US" sz="1200" b="1" i="0" kern="1200" dirty="0">
                <a:solidFill>
                  <a:schemeClr val="tx1"/>
                </a:solidFill>
                <a:effectLst/>
                <a:latin typeface="+mn-lt"/>
                <a:ea typeface="+mn-ea"/>
                <a:cs typeface="+mn-cs"/>
              </a:rPr>
              <a:t>Agree</a:t>
            </a:r>
            <a:r>
              <a:rPr lang="en-US" sz="1200" b="0" i="0" kern="1200" dirty="0">
                <a:solidFill>
                  <a:schemeClr val="tx1"/>
                </a:solidFill>
                <a:effectLst/>
                <a:latin typeface="+mn-lt"/>
                <a:ea typeface="+mn-ea"/>
                <a:cs typeface="+mn-cs"/>
              </a:rPr>
              <a:t> the details of the service delivery in writing</a:t>
            </a:r>
          </a:p>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120</a:t>
            </a:fld>
            <a:endParaRPr lang="en-US"/>
          </a:p>
        </p:txBody>
      </p:sp>
    </p:spTree>
    <p:extLst>
      <p:ext uri="{BB962C8B-B14F-4D97-AF65-F5344CB8AC3E}">
        <p14:creationId xmlns:p14="http://schemas.microsoft.com/office/powerpoint/2010/main" val="1813229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13</a:t>
            </a:fld>
            <a:endParaRPr lang="en-US"/>
          </a:p>
        </p:txBody>
      </p:sp>
    </p:spTree>
    <p:extLst>
      <p:ext uri="{BB962C8B-B14F-4D97-AF65-F5344CB8AC3E}">
        <p14:creationId xmlns:p14="http://schemas.microsoft.com/office/powerpoint/2010/main" val="133365051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121</a:t>
            </a:fld>
            <a:endParaRPr lang="en-US"/>
          </a:p>
        </p:txBody>
      </p:sp>
    </p:spTree>
    <p:extLst>
      <p:ext uri="{BB962C8B-B14F-4D97-AF65-F5344CB8AC3E}">
        <p14:creationId xmlns:p14="http://schemas.microsoft.com/office/powerpoint/2010/main" val="278877043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ITTO:</a:t>
            </a:r>
            <a:r>
              <a:rPr lang="en-US" baseline="0" dirty="0"/>
              <a:t> Input Tool &amp; Technique Output</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123</a:t>
            </a:fld>
            <a:endParaRPr lang="en-US"/>
          </a:p>
        </p:txBody>
      </p:sp>
    </p:spTree>
    <p:extLst>
      <p:ext uri="{BB962C8B-B14F-4D97-AF65-F5344CB8AC3E}">
        <p14:creationId xmlns:p14="http://schemas.microsoft.com/office/powerpoint/2010/main" val="7133554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124</a:t>
            </a:fld>
            <a:endParaRPr lang="en-US"/>
          </a:p>
        </p:txBody>
      </p:sp>
    </p:spTree>
    <p:extLst>
      <p:ext uri="{BB962C8B-B14F-4D97-AF65-F5344CB8AC3E}">
        <p14:creationId xmlns:p14="http://schemas.microsoft.com/office/powerpoint/2010/main" val="14095223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125</a:t>
            </a:fld>
            <a:endParaRPr lang="en-US"/>
          </a:p>
        </p:txBody>
      </p:sp>
    </p:spTree>
    <p:extLst>
      <p:ext uri="{BB962C8B-B14F-4D97-AF65-F5344CB8AC3E}">
        <p14:creationId xmlns:p14="http://schemas.microsoft.com/office/powerpoint/2010/main" val="8165237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126</a:t>
            </a:fld>
            <a:endParaRPr lang="en-US"/>
          </a:p>
        </p:txBody>
      </p:sp>
    </p:spTree>
    <p:extLst>
      <p:ext uri="{BB962C8B-B14F-4D97-AF65-F5344CB8AC3E}">
        <p14:creationId xmlns:p14="http://schemas.microsoft.com/office/powerpoint/2010/main" val="147926616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ITTO:</a:t>
            </a:r>
            <a:r>
              <a:rPr lang="en-US" baseline="0" dirty="0"/>
              <a:t> Input Tool &amp; Technique Output</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127</a:t>
            </a:fld>
            <a:endParaRPr lang="en-US"/>
          </a:p>
        </p:txBody>
      </p:sp>
    </p:spTree>
    <p:extLst>
      <p:ext uri="{BB962C8B-B14F-4D97-AF65-F5344CB8AC3E}">
        <p14:creationId xmlns:p14="http://schemas.microsoft.com/office/powerpoint/2010/main" val="28522575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US" dirty="0"/>
              <a:t>Contractor</a:t>
            </a:r>
            <a:r>
              <a:rPr lang="en-US" baseline="0" dirty="0"/>
              <a:t> conferences</a:t>
            </a:r>
          </a:p>
          <a:p>
            <a:pPr marL="0" indent="0" algn="just">
              <a:buNone/>
            </a:pPr>
            <a:r>
              <a:rPr lang="en-US" baseline="0" dirty="0"/>
              <a:t>Vendor conference</a:t>
            </a:r>
          </a:p>
          <a:p>
            <a:pPr marL="0" indent="0" algn="just">
              <a:buNone/>
            </a:pPr>
            <a:r>
              <a:rPr lang="en-US" baseline="0" dirty="0"/>
              <a:t>Pre-Bid conferences</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128</a:t>
            </a:fld>
            <a:endParaRPr lang="en-US"/>
          </a:p>
        </p:txBody>
      </p:sp>
    </p:spTree>
    <p:extLst>
      <p:ext uri="{BB962C8B-B14F-4D97-AF65-F5344CB8AC3E}">
        <p14:creationId xmlns:p14="http://schemas.microsoft.com/office/powerpoint/2010/main" val="55343456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ITTO:</a:t>
            </a:r>
            <a:r>
              <a:rPr lang="en-US" baseline="0" dirty="0"/>
              <a:t> Input Tool &amp; Technique Output</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129</a:t>
            </a:fld>
            <a:endParaRPr lang="en-US"/>
          </a:p>
        </p:txBody>
      </p:sp>
    </p:spTree>
    <p:extLst>
      <p:ext uri="{BB962C8B-B14F-4D97-AF65-F5344CB8AC3E}">
        <p14:creationId xmlns:p14="http://schemas.microsoft.com/office/powerpoint/2010/main" val="309276361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457200" algn="just"/>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130</a:t>
            </a:fld>
            <a:endParaRPr lang="en-US"/>
          </a:p>
        </p:txBody>
      </p:sp>
    </p:spTree>
    <p:extLst>
      <p:ext uri="{BB962C8B-B14F-4D97-AF65-F5344CB8AC3E}">
        <p14:creationId xmlns:p14="http://schemas.microsoft.com/office/powerpoint/2010/main" val="122248211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457200" algn="just"/>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131</a:t>
            </a:fld>
            <a:endParaRPr lang="en-US"/>
          </a:p>
        </p:txBody>
      </p:sp>
    </p:spTree>
    <p:extLst>
      <p:ext uri="{BB962C8B-B14F-4D97-AF65-F5344CB8AC3E}">
        <p14:creationId xmlns:p14="http://schemas.microsoft.com/office/powerpoint/2010/main" val="2819728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accent6">
                  <a:lumMod val="75000"/>
                </a:schemeClr>
              </a:buClr>
            </a:pPr>
            <a:endParaRPr lang="en-US" sz="18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2B3067B3-3AE6-DD4A-9E3D-C999AB3971A1}" type="slidenum">
              <a:rPr lang="en-US" smtClean="0"/>
              <a:t>14</a:t>
            </a:fld>
            <a:endParaRPr lang="en-US"/>
          </a:p>
        </p:txBody>
      </p:sp>
    </p:spTree>
    <p:extLst>
      <p:ext uri="{BB962C8B-B14F-4D97-AF65-F5344CB8AC3E}">
        <p14:creationId xmlns:p14="http://schemas.microsoft.com/office/powerpoint/2010/main" val="39591318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132</a:t>
            </a:fld>
            <a:endParaRPr lang="en-US"/>
          </a:p>
        </p:txBody>
      </p:sp>
    </p:spTree>
    <p:extLst>
      <p:ext uri="{BB962C8B-B14F-4D97-AF65-F5344CB8AC3E}">
        <p14:creationId xmlns:p14="http://schemas.microsoft.com/office/powerpoint/2010/main" val="409906479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133</a:t>
            </a:fld>
            <a:endParaRPr lang="en-US"/>
          </a:p>
        </p:txBody>
      </p:sp>
    </p:spTree>
    <p:extLst>
      <p:ext uri="{BB962C8B-B14F-4D97-AF65-F5344CB8AC3E}">
        <p14:creationId xmlns:p14="http://schemas.microsoft.com/office/powerpoint/2010/main" val="149232408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3067B3-3AE6-DD4A-9E3D-C999AB3971A1}" type="slidenum">
              <a:rPr lang="en-US" smtClean="0"/>
              <a:t>134</a:t>
            </a:fld>
            <a:endParaRPr lang="en-US"/>
          </a:p>
        </p:txBody>
      </p:sp>
    </p:spTree>
    <p:extLst>
      <p:ext uri="{BB962C8B-B14F-4D97-AF65-F5344CB8AC3E}">
        <p14:creationId xmlns:p14="http://schemas.microsoft.com/office/powerpoint/2010/main" val="63989622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Quiz</a:t>
            </a:r>
            <a:r>
              <a:rPr lang="en-US" baseline="0" dirty="0"/>
              <a:t> after </a:t>
            </a:r>
            <a:r>
              <a:rPr lang="en-US" baseline="0"/>
              <a:t>studying lectures</a:t>
            </a:r>
            <a:endParaRPr lang="en-US"/>
          </a:p>
        </p:txBody>
      </p:sp>
      <p:sp>
        <p:nvSpPr>
          <p:cNvPr id="4" name="Slide Number Placeholder 3"/>
          <p:cNvSpPr>
            <a:spLocks noGrp="1"/>
          </p:cNvSpPr>
          <p:nvPr>
            <p:ph type="sldNum" sz="quarter" idx="10"/>
          </p:nvPr>
        </p:nvSpPr>
        <p:spPr/>
        <p:txBody>
          <a:bodyPr/>
          <a:lstStyle/>
          <a:p>
            <a:fld id="{2B3067B3-3AE6-DD4A-9E3D-C999AB3971A1}" type="slidenum">
              <a:rPr lang="en-US" smtClean="0"/>
              <a:t>135</a:t>
            </a:fld>
            <a:endParaRPr lang="en-US"/>
          </a:p>
        </p:txBody>
      </p:sp>
    </p:spTree>
    <p:extLst>
      <p:ext uri="{BB962C8B-B14F-4D97-AF65-F5344CB8AC3E}">
        <p14:creationId xmlns:p14="http://schemas.microsoft.com/office/powerpoint/2010/main" val="1036383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ITTO:</a:t>
            </a:r>
            <a:r>
              <a:rPr lang="en-US" baseline="0" dirty="0"/>
              <a:t> Input Tool &amp; Technique Output</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15</a:t>
            </a:fld>
            <a:endParaRPr lang="en-US"/>
          </a:p>
        </p:txBody>
      </p:sp>
    </p:spTree>
    <p:extLst>
      <p:ext uri="{BB962C8B-B14F-4D97-AF65-F5344CB8AC3E}">
        <p14:creationId xmlns:p14="http://schemas.microsoft.com/office/powerpoint/2010/main" val="1396555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16</a:t>
            </a:fld>
            <a:endParaRPr lang="en-US"/>
          </a:p>
        </p:txBody>
      </p:sp>
    </p:spTree>
    <p:extLst>
      <p:ext uri="{BB962C8B-B14F-4D97-AF65-F5344CB8AC3E}">
        <p14:creationId xmlns:p14="http://schemas.microsoft.com/office/powerpoint/2010/main" val="3243614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ITTO:</a:t>
            </a:r>
            <a:r>
              <a:rPr lang="en-US" baseline="0" dirty="0"/>
              <a:t> Input Tool &amp; Technique Output</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17</a:t>
            </a:fld>
            <a:endParaRPr lang="en-US"/>
          </a:p>
        </p:txBody>
      </p:sp>
    </p:spTree>
    <p:extLst>
      <p:ext uri="{BB962C8B-B14F-4D97-AF65-F5344CB8AC3E}">
        <p14:creationId xmlns:p14="http://schemas.microsoft.com/office/powerpoint/2010/main" val="522630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2B3067B3-3AE6-DD4A-9E3D-C999AB3971A1}" type="slidenum">
              <a:rPr lang="en-US" smtClean="0"/>
              <a:t>18</a:t>
            </a:fld>
            <a:endParaRPr lang="en-US"/>
          </a:p>
        </p:txBody>
      </p:sp>
    </p:spTree>
    <p:extLst>
      <p:ext uri="{BB962C8B-B14F-4D97-AF65-F5344CB8AC3E}">
        <p14:creationId xmlns:p14="http://schemas.microsoft.com/office/powerpoint/2010/main" val="3454703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2B3067B3-3AE6-DD4A-9E3D-C999AB3971A1}" type="slidenum">
              <a:rPr lang="en-US" smtClean="0"/>
              <a:t>19</a:t>
            </a:fld>
            <a:endParaRPr lang="en-US"/>
          </a:p>
        </p:txBody>
      </p:sp>
    </p:spTree>
    <p:extLst>
      <p:ext uri="{BB962C8B-B14F-4D97-AF65-F5344CB8AC3E}">
        <p14:creationId xmlns:p14="http://schemas.microsoft.com/office/powerpoint/2010/main" val="3894774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ITTO:</a:t>
            </a:r>
            <a:r>
              <a:rPr lang="en-US" baseline="0" dirty="0"/>
              <a:t> Input Tool &amp; Technique Output</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20</a:t>
            </a:fld>
            <a:endParaRPr lang="en-US"/>
          </a:p>
        </p:txBody>
      </p:sp>
    </p:spTree>
    <p:extLst>
      <p:ext uri="{BB962C8B-B14F-4D97-AF65-F5344CB8AC3E}">
        <p14:creationId xmlns:p14="http://schemas.microsoft.com/office/powerpoint/2010/main" val="573495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21</a:t>
            </a:fld>
            <a:endParaRPr lang="en-US"/>
          </a:p>
        </p:txBody>
      </p:sp>
    </p:spTree>
    <p:extLst>
      <p:ext uri="{BB962C8B-B14F-4D97-AF65-F5344CB8AC3E}">
        <p14:creationId xmlns:p14="http://schemas.microsoft.com/office/powerpoint/2010/main" val="1804524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3</a:t>
            </a:fld>
            <a:endParaRPr lang="en-US"/>
          </a:p>
        </p:txBody>
      </p:sp>
    </p:spTree>
    <p:extLst>
      <p:ext uri="{BB962C8B-B14F-4D97-AF65-F5344CB8AC3E}">
        <p14:creationId xmlns:p14="http://schemas.microsoft.com/office/powerpoint/2010/main" val="3258768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22</a:t>
            </a:fld>
            <a:endParaRPr lang="en-US"/>
          </a:p>
        </p:txBody>
      </p:sp>
    </p:spTree>
    <p:extLst>
      <p:ext uri="{BB962C8B-B14F-4D97-AF65-F5344CB8AC3E}">
        <p14:creationId xmlns:p14="http://schemas.microsoft.com/office/powerpoint/2010/main" val="3828540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ITTO:</a:t>
            </a:r>
            <a:r>
              <a:rPr lang="en-US" baseline="0" dirty="0"/>
              <a:t> Input Tool &amp; Technique Output</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23</a:t>
            </a:fld>
            <a:endParaRPr lang="en-US"/>
          </a:p>
        </p:txBody>
      </p:sp>
    </p:spTree>
    <p:extLst>
      <p:ext uri="{BB962C8B-B14F-4D97-AF65-F5344CB8AC3E}">
        <p14:creationId xmlns:p14="http://schemas.microsoft.com/office/powerpoint/2010/main" val="380422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B3067B3-3AE6-DD4A-9E3D-C999AB3971A1}" type="slidenum">
              <a:rPr lang="en-US" smtClean="0"/>
              <a:t>24</a:t>
            </a:fld>
            <a:endParaRPr lang="en-US"/>
          </a:p>
        </p:txBody>
      </p:sp>
    </p:spTree>
    <p:extLst>
      <p:ext uri="{BB962C8B-B14F-4D97-AF65-F5344CB8AC3E}">
        <p14:creationId xmlns:p14="http://schemas.microsoft.com/office/powerpoint/2010/main" val="2388121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B3067B3-3AE6-DD4A-9E3D-C999AB3971A1}" type="slidenum">
              <a:rPr lang="en-US" smtClean="0"/>
              <a:t>25</a:t>
            </a:fld>
            <a:endParaRPr lang="en-US"/>
          </a:p>
        </p:txBody>
      </p:sp>
    </p:spTree>
    <p:extLst>
      <p:ext uri="{BB962C8B-B14F-4D97-AF65-F5344CB8AC3E}">
        <p14:creationId xmlns:p14="http://schemas.microsoft.com/office/powerpoint/2010/main" val="2651906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26</a:t>
            </a:fld>
            <a:endParaRPr lang="en-US"/>
          </a:p>
        </p:txBody>
      </p:sp>
    </p:spTree>
    <p:extLst>
      <p:ext uri="{BB962C8B-B14F-4D97-AF65-F5344CB8AC3E}">
        <p14:creationId xmlns:p14="http://schemas.microsoft.com/office/powerpoint/2010/main" val="469924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27</a:t>
            </a:fld>
            <a:endParaRPr lang="en-US"/>
          </a:p>
        </p:txBody>
      </p:sp>
    </p:spTree>
    <p:extLst>
      <p:ext uri="{BB962C8B-B14F-4D97-AF65-F5344CB8AC3E}">
        <p14:creationId xmlns:p14="http://schemas.microsoft.com/office/powerpoint/2010/main" val="99882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28</a:t>
            </a:fld>
            <a:endParaRPr lang="en-US"/>
          </a:p>
        </p:txBody>
      </p:sp>
    </p:spTree>
    <p:extLst>
      <p:ext uri="{BB962C8B-B14F-4D97-AF65-F5344CB8AC3E}">
        <p14:creationId xmlns:p14="http://schemas.microsoft.com/office/powerpoint/2010/main" val="2156784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requirements:
- Describe the higher-level needs of the organization
- Business issues or opportunities, and reasons why a
project has been undertaken.</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Stakeholder requirements:
- Describe needs of a stakeholder or stakeholder group.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Solution requirements:
- Describe features, functions, and characteristics of the
product, service, or result that will meet the business
and stakeholder requirements.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Transition requirements:
- Describe temporary capabilities, such as data conversion
and training requirements, needed to transition from the
current “as-is” state to the future “to-be” state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Project requirements:
- Describe the actions, processes, or other conditions the
project needs to meet.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Quality requirements:
- Capture any condition or criteria needed to validate the
successful completion of a project deliverable or
fulfilment of other project requirements.</a:t>
            </a:r>
          </a:p>
        </p:txBody>
      </p:sp>
      <p:sp>
        <p:nvSpPr>
          <p:cNvPr id="4" name="Slide Number Placeholder 3"/>
          <p:cNvSpPr>
            <a:spLocks noGrp="1"/>
          </p:cNvSpPr>
          <p:nvPr>
            <p:ph type="sldNum" sz="quarter" idx="10"/>
          </p:nvPr>
        </p:nvSpPr>
        <p:spPr/>
        <p:txBody>
          <a:bodyPr/>
          <a:lstStyle/>
          <a:p>
            <a:fld id="{2B3067B3-3AE6-DD4A-9E3D-C999AB3971A1}" type="slidenum">
              <a:rPr lang="en-US" smtClean="0"/>
              <a:t>29</a:t>
            </a:fld>
            <a:endParaRPr lang="en-US"/>
          </a:p>
        </p:txBody>
      </p:sp>
    </p:spTree>
    <p:extLst>
      <p:ext uri="{BB962C8B-B14F-4D97-AF65-F5344CB8AC3E}">
        <p14:creationId xmlns:p14="http://schemas.microsoft.com/office/powerpoint/2010/main" val="3792922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30</a:t>
            </a:fld>
            <a:endParaRPr lang="en-US"/>
          </a:p>
        </p:txBody>
      </p:sp>
    </p:spTree>
    <p:extLst>
      <p:ext uri="{BB962C8B-B14F-4D97-AF65-F5344CB8AC3E}">
        <p14:creationId xmlns:p14="http://schemas.microsoft.com/office/powerpoint/2010/main" val="3936695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ITTO:</a:t>
            </a:r>
            <a:r>
              <a:rPr lang="en-US" baseline="0" dirty="0"/>
              <a:t> Input Tool &amp; Technique Output</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31</a:t>
            </a:fld>
            <a:endParaRPr lang="en-US"/>
          </a:p>
        </p:txBody>
      </p:sp>
    </p:spTree>
    <p:extLst>
      <p:ext uri="{BB962C8B-B14F-4D97-AF65-F5344CB8AC3E}">
        <p14:creationId xmlns:p14="http://schemas.microsoft.com/office/powerpoint/2010/main" val="3799770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4</a:t>
            </a:fld>
            <a:endParaRPr lang="en-US"/>
          </a:p>
        </p:txBody>
      </p:sp>
    </p:spTree>
    <p:extLst>
      <p:ext uri="{BB962C8B-B14F-4D97-AF65-F5344CB8AC3E}">
        <p14:creationId xmlns:p14="http://schemas.microsoft.com/office/powerpoint/2010/main" val="1761090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32</a:t>
            </a:fld>
            <a:endParaRPr lang="en-US"/>
          </a:p>
        </p:txBody>
      </p:sp>
    </p:spTree>
    <p:extLst>
      <p:ext uri="{BB962C8B-B14F-4D97-AF65-F5344CB8AC3E}">
        <p14:creationId xmlns:p14="http://schemas.microsoft.com/office/powerpoint/2010/main" val="2684137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ITTO:</a:t>
            </a:r>
            <a:r>
              <a:rPr lang="en-US" baseline="0" dirty="0"/>
              <a:t> Input Tool &amp; Technique Output</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33</a:t>
            </a:fld>
            <a:endParaRPr lang="en-US"/>
          </a:p>
        </p:txBody>
      </p:sp>
    </p:spTree>
    <p:extLst>
      <p:ext uri="{BB962C8B-B14F-4D97-AF65-F5344CB8AC3E}">
        <p14:creationId xmlns:p14="http://schemas.microsoft.com/office/powerpoint/2010/main" val="619678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2B3067B3-3AE6-DD4A-9E3D-C999AB3971A1}" type="slidenum">
              <a:rPr lang="en-US" smtClean="0"/>
              <a:t>34</a:t>
            </a:fld>
            <a:endParaRPr lang="en-US"/>
          </a:p>
        </p:txBody>
      </p:sp>
    </p:spTree>
    <p:extLst>
      <p:ext uri="{BB962C8B-B14F-4D97-AF65-F5344CB8AC3E}">
        <p14:creationId xmlns:p14="http://schemas.microsoft.com/office/powerpoint/2010/main" val="320718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2B3067B3-3AE6-DD4A-9E3D-C999AB3971A1}" type="slidenum">
              <a:rPr lang="en-US" smtClean="0"/>
              <a:t>35</a:t>
            </a:fld>
            <a:endParaRPr lang="en-US"/>
          </a:p>
        </p:txBody>
      </p:sp>
    </p:spTree>
    <p:extLst>
      <p:ext uri="{BB962C8B-B14F-4D97-AF65-F5344CB8AC3E}">
        <p14:creationId xmlns:p14="http://schemas.microsoft.com/office/powerpoint/2010/main" val="27725741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2B3067B3-3AE6-DD4A-9E3D-C999AB3971A1}" type="slidenum">
              <a:rPr lang="en-US" smtClean="0"/>
              <a:t>36</a:t>
            </a:fld>
            <a:endParaRPr lang="en-US"/>
          </a:p>
        </p:txBody>
      </p:sp>
    </p:spTree>
    <p:extLst>
      <p:ext uri="{BB962C8B-B14F-4D97-AF65-F5344CB8AC3E}">
        <p14:creationId xmlns:p14="http://schemas.microsoft.com/office/powerpoint/2010/main" val="2153740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ITTO:</a:t>
            </a:r>
            <a:r>
              <a:rPr lang="en-US" baseline="0" dirty="0"/>
              <a:t> Input Tool &amp; Technique Output</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37</a:t>
            </a:fld>
            <a:endParaRPr lang="en-US"/>
          </a:p>
        </p:txBody>
      </p:sp>
    </p:spTree>
    <p:extLst>
      <p:ext uri="{BB962C8B-B14F-4D97-AF65-F5344CB8AC3E}">
        <p14:creationId xmlns:p14="http://schemas.microsoft.com/office/powerpoint/2010/main" val="24198518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38</a:t>
            </a:fld>
            <a:endParaRPr lang="en-US"/>
          </a:p>
        </p:txBody>
      </p:sp>
    </p:spTree>
    <p:extLst>
      <p:ext uri="{BB962C8B-B14F-4D97-AF65-F5344CB8AC3E}">
        <p14:creationId xmlns:p14="http://schemas.microsoft.com/office/powerpoint/2010/main" val="3000531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39</a:t>
            </a:fld>
            <a:endParaRPr lang="en-US"/>
          </a:p>
        </p:txBody>
      </p:sp>
    </p:spTree>
    <p:extLst>
      <p:ext uri="{BB962C8B-B14F-4D97-AF65-F5344CB8AC3E}">
        <p14:creationId xmlns:p14="http://schemas.microsoft.com/office/powerpoint/2010/main" val="119973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Quality Function Deployment (QFD)
- Used in manufacturing industry.
- Determine critical characteristics for new products.
- Starts by collecting customer needs (Voice of Customer)
- Needs are then objectively sorted &amp; prioritized.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User stories :
- User stories are widely used with agile methods.
- Describe:
- The stakeholder who benefits from the feature (role)
- What the stakeholder needs to accomplish (goal)
- The benefit to the stakeholder (motivation)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40</a:t>
            </a:fld>
            <a:endParaRPr lang="en-US"/>
          </a:p>
        </p:txBody>
      </p:sp>
    </p:spTree>
    <p:extLst>
      <p:ext uri="{BB962C8B-B14F-4D97-AF65-F5344CB8AC3E}">
        <p14:creationId xmlns:p14="http://schemas.microsoft.com/office/powerpoint/2010/main" val="12454999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41</a:t>
            </a:fld>
            <a:endParaRPr lang="en-US"/>
          </a:p>
        </p:txBody>
      </p:sp>
    </p:spTree>
    <p:extLst>
      <p:ext uri="{BB962C8B-B14F-4D97-AF65-F5344CB8AC3E}">
        <p14:creationId xmlns:p14="http://schemas.microsoft.com/office/powerpoint/2010/main" val="2597728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accent6">
                  <a:lumMod val="75000"/>
                </a:schemeClr>
              </a:buClr>
            </a:pPr>
            <a:endParaRPr lang="en-US" sz="18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2B3067B3-3AE6-DD4A-9E3D-C999AB3971A1}" type="slidenum">
              <a:rPr lang="en-US" smtClean="0"/>
              <a:t>6</a:t>
            </a:fld>
            <a:endParaRPr lang="en-US"/>
          </a:p>
        </p:txBody>
      </p:sp>
    </p:spTree>
    <p:extLst>
      <p:ext uri="{BB962C8B-B14F-4D97-AF65-F5344CB8AC3E}">
        <p14:creationId xmlns:p14="http://schemas.microsoft.com/office/powerpoint/2010/main" val="1043760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42</a:t>
            </a:fld>
            <a:endParaRPr lang="en-US"/>
          </a:p>
        </p:txBody>
      </p:sp>
    </p:spTree>
    <p:extLst>
      <p:ext uri="{BB962C8B-B14F-4D97-AF65-F5344CB8AC3E}">
        <p14:creationId xmlns:p14="http://schemas.microsoft.com/office/powerpoint/2010/main" val="38528220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Brainstorming</a:t>
            </a:r>
            <a:r>
              <a:rPr lang="en-US" dirty="0"/>
              <a:t>:</a:t>
            </a:r>
            <a:r>
              <a:rPr lang="en-US" baseline="0" dirty="0"/>
              <a:t> </a:t>
            </a:r>
            <a:r>
              <a:rPr lang="en-US" dirty="0"/>
              <a:t>To generate and collect Multiple ideas
related to project and product</a:t>
            </a:r>
            <a:r>
              <a:rPr lang="en-US" baseline="0" dirty="0"/>
              <a:t> </a:t>
            </a:r>
            <a:r>
              <a:rPr lang="en-US" dirty="0"/>
              <a:t>requirements.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a:t>Affinity Diagram</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Allows large numbers of ideas to be
CLASSIFIED into groups for review and</a:t>
            </a:r>
            <a:r>
              <a:rPr lang="en-US" baseline="0" dirty="0"/>
              <a:t> </a:t>
            </a:r>
            <a:r>
              <a:rPr lang="en-US" dirty="0"/>
              <a:t>analysis.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43</a:t>
            </a:fld>
            <a:endParaRPr lang="en-US"/>
          </a:p>
        </p:txBody>
      </p:sp>
    </p:spTree>
    <p:extLst>
      <p:ext uri="{BB962C8B-B14F-4D97-AF65-F5344CB8AC3E}">
        <p14:creationId xmlns:p14="http://schemas.microsoft.com/office/powerpoint/2010/main" val="35310513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44</a:t>
            </a:fld>
            <a:endParaRPr lang="en-US"/>
          </a:p>
        </p:txBody>
      </p:sp>
    </p:spTree>
    <p:extLst>
      <p:ext uri="{BB962C8B-B14F-4D97-AF65-F5344CB8AC3E}">
        <p14:creationId xmlns:p14="http://schemas.microsoft.com/office/powerpoint/2010/main" val="16706521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45</a:t>
            </a:fld>
            <a:endParaRPr lang="en-US"/>
          </a:p>
        </p:txBody>
      </p:sp>
    </p:spTree>
    <p:extLst>
      <p:ext uri="{BB962C8B-B14F-4D97-AF65-F5344CB8AC3E}">
        <p14:creationId xmlns:p14="http://schemas.microsoft.com/office/powerpoint/2010/main" val="1247325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46</a:t>
            </a:fld>
            <a:endParaRPr lang="en-US"/>
          </a:p>
        </p:txBody>
      </p:sp>
    </p:spTree>
    <p:extLst>
      <p:ext uri="{BB962C8B-B14F-4D97-AF65-F5344CB8AC3E}">
        <p14:creationId xmlns:p14="http://schemas.microsoft.com/office/powerpoint/2010/main" val="37935449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47</a:t>
            </a:fld>
            <a:endParaRPr lang="en-US"/>
          </a:p>
        </p:txBody>
      </p:sp>
    </p:spTree>
    <p:extLst>
      <p:ext uri="{BB962C8B-B14F-4D97-AF65-F5344CB8AC3E}">
        <p14:creationId xmlns:p14="http://schemas.microsoft.com/office/powerpoint/2010/main" val="23498573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48</a:t>
            </a:fld>
            <a:endParaRPr lang="en-US"/>
          </a:p>
        </p:txBody>
      </p:sp>
    </p:spTree>
    <p:extLst>
      <p:ext uri="{BB962C8B-B14F-4D97-AF65-F5344CB8AC3E}">
        <p14:creationId xmlns:p14="http://schemas.microsoft.com/office/powerpoint/2010/main" val="2146620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49</a:t>
            </a:fld>
            <a:endParaRPr lang="en-US"/>
          </a:p>
        </p:txBody>
      </p:sp>
    </p:spTree>
    <p:extLst>
      <p:ext uri="{BB962C8B-B14F-4D97-AF65-F5344CB8AC3E}">
        <p14:creationId xmlns:p14="http://schemas.microsoft.com/office/powerpoint/2010/main" val="29092344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50</a:t>
            </a:fld>
            <a:endParaRPr lang="en-US"/>
          </a:p>
        </p:txBody>
      </p:sp>
    </p:spTree>
    <p:extLst>
      <p:ext uri="{BB962C8B-B14F-4D97-AF65-F5344CB8AC3E}">
        <p14:creationId xmlns:p14="http://schemas.microsoft.com/office/powerpoint/2010/main" val="11310087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51</a:t>
            </a:fld>
            <a:endParaRPr lang="en-US"/>
          </a:p>
        </p:txBody>
      </p:sp>
    </p:spTree>
    <p:extLst>
      <p:ext uri="{BB962C8B-B14F-4D97-AF65-F5344CB8AC3E}">
        <p14:creationId xmlns:p14="http://schemas.microsoft.com/office/powerpoint/2010/main" val="3354660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accent6">
                  <a:lumMod val="75000"/>
                </a:schemeClr>
              </a:buClr>
            </a:pPr>
            <a:r>
              <a:rPr lang="en-US" sz="1800" dirty="0">
                <a:latin typeface="Segoe UI" panose="020B0502040204020203" pitchFamily="34" charset="0"/>
                <a:cs typeface="Segoe UI" panose="020B0502040204020203" pitchFamily="34" charset="0"/>
              </a:rPr>
              <a:t>Project scope</a:t>
            </a:r>
          </a:p>
          <a:p>
            <a:pPr marL="285750" lvl="0" indent="-285750">
              <a:buClr>
                <a:schemeClr val="accent6">
                  <a:lumMod val="75000"/>
                </a:schemeClr>
              </a:buClr>
              <a:buFontTx/>
              <a:buChar char="-"/>
            </a:pPr>
            <a:r>
              <a:rPr lang="en-US" sz="1800" baseline="0" dirty="0">
                <a:latin typeface="Segoe UI" panose="020B0502040204020203" pitchFamily="34" charset="0"/>
                <a:cs typeface="Segoe UI" panose="020B0502040204020203" pitchFamily="34" charset="0"/>
              </a:rPr>
              <a:t>The “How” =&gt; Work delivery oriented =&gt; Work that need to be done to deliver the product or the service</a:t>
            </a:r>
          </a:p>
          <a:p>
            <a:pPr marL="0" lvl="0" indent="0">
              <a:buClr>
                <a:schemeClr val="accent6">
                  <a:lumMod val="75000"/>
                </a:schemeClr>
              </a:buClr>
              <a:buFontTx/>
              <a:buNone/>
            </a:pPr>
            <a:r>
              <a:rPr lang="en-US" sz="1800" baseline="0" dirty="0">
                <a:latin typeface="Segoe UI" panose="020B0502040204020203" pitchFamily="34" charset="0"/>
                <a:cs typeface="Segoe UI" panose="020B0502040204020203" pitchFamily="34" charset="0"/>
              </a:rPr>
              <a:t>Product scope</a:t>
            </a:r>
          </a:p>
          <a:p>
            <a:pPr marL="0" lvl="0" indent="0">
              <a:buClr>
                <a:schemeClr val="accent6">
                  <a:lumMod val="75000"/>
                </a:schemeClr>
              </a:buClr>
              <a:buFontTx/>
              <a:buNone/>
            </a:pPr>
            <a:r>
              <a:rPr lang="en-US" sz="1800" baseline="0" dirty="0">
                <a:latin typeface="Segoe UI" panose="020B0502040204020203" pitchFamily="34" charset="0"/>
                <a:cs typeface="Segoe UI" panose="020B0502040204020203" pitchFamily="34" charset="0"/>
              </a:rPr>
              <a:t>- The “What” =&gt; Functional requirement or Product / Service =&gt; Feature &amp; functions that characterize a product or service</a:t>
            </a:r>
            <a:endParaRPr lang="en-US" sz="18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2B3067B3-3AE6-DD4A-9E3D-C999AB3971A1}" type="slidenum">
              <a:rPr lang="en-US" smtClean="0"/>
              <a:t>7</a:t>
            </a:fld>
            <a:endParaRPr lang="en-US"/>
          </a:p>
        </p:txBody>
      </p:sp>
    </p:spTree>
    <p:extLst>
      <p:ext uri="{BB962C8B-B14F-4D97-AF65-F5344CB8AC3E}">
        <p14:creationId xmlns:p14="http://schemas.microsoft.com/office/powerpoint/2010/main" val="29655890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52</a:t>
            </a:fld>
            <a:endParaRPr lang="en-US"/>
          </a:p>
        </p:txBody>
      </p:sp>
    </p:spTree>
    <p:extLst>
      <p:ext uri="{BB962C8B-B14F-4D97-AF65-F5344CB8AC3E}">
        <p14:creationId xmlns:p14="http://schemas.microsoft.com/office/powerpoint/2010/main" val="26419624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53</a:t>
            </a:fld>
            <a:endParaRPr lang="en-US"/>
          </a:p>
        </p:txBody>
      </p:sp>
    </p:spTree>
    <p:extLst>
      <p:ext uri="{BB962C8B-B14F-4D97-AF65-F5344CB8AC3E}">
        <p14:creationId xmlns:p14="http://schemas.microsoft.com/office/powerpoint/2010/main" val="10844142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54</a:t>
            </a:fld>
            <a:endParaRPr lang="en-US"/>
          </a:p>
        </p:txBody>
      </p:sp>
    </p:spTree>
    <p:extLst>
      <p:ext uri="{BB962C8B-B14F-4D97-AF65-F5344CB8AC3E}">
        <p14:creationId xmlns:p14="http://schemas.microsoft.com/office/powerpoint/2010/main" val="2803550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ITTO:</a:t>
            </a:r>
            <a:r>
              <a:rPr lang="en-US" baseline="0" dirty="0"/>
              <a:t> Input Tool &amp; Technique Output</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55</a:t>
            </a:fld>
            <a:endParaRPr lang="en-US"/>
          </a:p>
        </p:txBody>
      </p:sp>
    </p:spTree>
    <p:extLst>
      <p:ext uri="{BB962C8B-B14F-4D97-AF65-F5344CB8AC3E}">
        <p14:creationId xmlns:p14="http://schemas.microsoft.com/office/powerpoint/2010/main" val="37684077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B3067B3-3AE6-DD4A-9E3D-C999AB3971A1}" type="slidenum">
              <a:rPr lang="en-US" smtClean="0"/>
              <a:t>56</a:t>
            </a:fld>
            <a:endParaRPr lang="en-US"/>
          </a:p>
        </p:txBody>
      </p:sp>
    </p:spTree>
    <p:extLst>
      <p:ext uri="{BB962C8B-B14F-4D97-AF65-F5344CB8AC3E}">
        <p14:creationId xmlns:p14="http://schemas.microsoft.com/office/powerpoint/2010/main" val="36575940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B3067B3-3AE6-DD4A-9E3D-C999AB3971A1}" type="slidenum">
              <a:rPr lang="en-US" smtClean="0"/>
              <a:t>57</a:t>
            </a:fld>
            <a:endParaRPr lang="en-US"/>
          </a:p>
        </p:txBody>
      </p:sp>
    </p:spTree>
    <p:extLst>
      <p:ext uri="{BB962C8B-B14F-4D97-AF65-F5344CB8AC3E}">
        <p14:creationId xmlns:p14="http://schemas.microsoft.com/office/powerpoint/2010/main" val="2916697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10"/>
          </p:nvPr>
        </p:nvSpPr>
        <p:spPr/>
        <p:txBody>
          <a:bodyPr/>
          <a:lstStyle/>
          <a:p>
            <a:fld id="{2B3067B3-3AE6-DD4A-9E3D-C999AB3971A1}" type="slidenum">
              <a:rPr lang="en-US" smtClean="0"/>
              <a:t>58</a:t>
            </a:fld>
            <a:endParaRPr lang="en-US"/>
          </a:p>
        </p:txBody>
      </p:sp>
    </p:spTree>
    <p:extLst>
      <p:ext uri="{BB962C8B-B14F-4D97-AF65-F5344CB8AC3E}">
        <p14:creationId xmlns:p14="http://schemas.microsoft.com/office/powerpoint/2010/main" val="42560726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61</a:t>
            </a:fld>
            <a:endParaRPr lang="en-US"/>
          </a:p>
        </p:txBody>
      </p:sp>
    </p:spTree>
    <p:extLst>
      <p:ext uri="{BB962C8B-B14F-4D97-AF65-F5344CB8AC3E}">
        <p14:creationId xmlns:p14="http://schemas.microsoft.com/office/powerpoint/2010/main" val="141343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62</a:t>
            </a:fld>
            <a:endParaRPr lang="en-US"/>
          </a:p>
        </p:txBody>
      </p:sp>
    </p:spTree>
    <p:extLst>
      <p:ext uri="{BB962C8B-B14F-4D97-AF65-F5344CB8AC3E}">
        <p14:creationId xmlns:p14="http://schemas.microsoft.com/office/powerpoint/2010/main" val="31525733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ITTO:</a:t>
            </a:r>
            <a:r>
              <a:rPr lang="en-US" baseline="0" dirty="0"/>
              <a:t> Input Tool &amp; Technique Output</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65</a:t>
            </a:fld>
            <a:endParaRPr lang="en-US"/>
          </a:p>
        </p:txBody>
      </p:sp>
    </p:spTree>
    <p:extLst>
      <p:ext uri="{BB962C8B-B14F-4D97-AF65-F5344CB8AC3E}">
        <p14:creationId xmlns:p14="http://schemas.microsoft.com/office/powerpoint/2010/main" val="1139178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accent6">
                  <a:lumMod val="75000"/>
                </a:schemeClr>
              </a:buClr>
            </a:pPr>
            <a:endParaRPr lang="en-US" sz="18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2B3067B3-3AE6-DD4A-9E3D-C999AB3971A1}" type="slidenum">
              <a:rPr lang="en-US" smtClean="0"/>
              <a:t>8</a:t>
            </a:fld>
            <a:endParaRPr lang="en-US"/>
          </a:p>
        </p:txBody>
      </p:sp>
    </p:spTree>
    <p:extLst>
      <p:ext uri="{BB962C8B-B14F-4D97-AF65-F5344CB8AC3E}">
        <p14:creationId xmlns:p14="http://schemas.microsoft.com/office/powerpoint/2010/main" val="20529049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66</a:t>
            </a:fld>
            <a:endParaRPr lang="en-US"/>
          </a:p>
        </p:txBody>
      </p:sp>
    </p:spTree>
    <p:extLst>
      <p:ext uri="{BB962C8B-B14F-4D97-AF65-F5344CB8AC3E}">
        <p14:creationId xmlns:p14="http://schemas.microsoft.com/office/powerpoint/2010/main" val="36146300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67</a:t>
            </a:fld>
            <a:endParaRPr lang="en-US"/>
          </a:p>
        </p:txBody>
      </p:sp>
    </p:spTree>
    <p:extLst>
      <p:ext uri="{BB962C8B-B14F-4D97-AF65-F5344CB8AC3E}">
        <p14:creationId xmlns:p14="http://schemas.microsoft.com/office/powerpoint/2010/main" val="10169237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68</a:t>
            </a:fld>
            <a:endParaRPr lang="en-US"/>
          </a:p>
        </p:txBody>
      </p:sp>
    </p:spTree>
    <p:extLst>
      <p:ext uri="{BB962C8B-B14F-4D97-AF65-F5344CB8AC3E}">
        <p14:creationId xmlns:p14="http://schemas.microsoft.com/office/powerpoint/2010/main" val="17789311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ITTO:</a:t>
            </a:r>
            <a:r>
              <a:rPr lang="en-US" baseline="0" dirty="0"/>
              <a:t> Input Tool &amp; Technique Output</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69</a:t>
            </a:fld>
            <a:endParaRPr lang="en-US"/>
          </a:p>
        </p:txBody>
      </p:sp>
    </p:spTree>
    <p:extLst>
      <p:ext uri="{BB962C8B-B14F-4D97-AF65-F5344CB8AC3E}">
        <p14:creationId xmlns:p14="http://schemas.microsoft.com/office/powerpoint/2010/main" val="36496831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70</a:t>
            </a:fld>
            <a:endParaRPr lang="en-US"/>
          </a:p>
        </p:txBody>
      </p:sp>
    </p:spTree>
    <p:extLst>
      <p:ext uri="{BB962C8B-B14F-4D97-AF65-F5344CB8AC3E}">
        <p14:creationId xmlns:p14="http://schemas.microsoft.com/office/powerpoint/2010/main" val="25908465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US" b="1" dirty="0"/>
              <a:t>Value</a:t>
            </a:r>
            <a:r>
              <a:rPr lang="en-US" b="1" baseline="0" dirty="0"/>
              <a:t> engineering</a:t>
            </a:r>
          </a:p>
          <a:p>
            <a:pPr marL="171450" indent="-171450" algn="just">
              <a:buFontTx/>
              <a:buChar char="-"/>
            </a:pPr>
            <a:r>
              <a:rPr lang="en-US" dirty="0"/>
              <a:t>Optimize the overall value of the project.
Use creative strategies.
Aim is to achieve the lowest</a:t>
            </a:r>
            <a:r>
              <a:rPr lang="en-US" baseline="0" dirty="0"/>
              <a:t> </a:t>
            </a:r>
            <a:r>
              <a:rPr lang="en-US" dirty="0"/>
              <a:t>life cycle cost.</a:t>
            </a:r>
          </a:p>
          <a:p>
            <a:pPr marL="0" indent="0" algn="just">
              <a:buFontTx/>
              <a:buNone/>
            </a:pPr>
            <a:endParaRPr lang="en-US" b="1" dirty="0"/>
          </a:p>
          <a:p>
            <a:pPr marL="0" indent="0" algn="just">
              <a:buFontTx/>
              <a:buNone/>
            </a:pPr>
            <a:r>
              <a:rPr lang="en-US" b="1" dirty="0"/>
              <a:t>Value analysis</a:t>
            </a:r>
          </a:p>
          <a:p>
            <a:pPr marL="0" indent="0" algn="just">
              <a:buFontTx/>
              <a:buNone/>
            </a:pPr>
            <a:r>
              <a:rPr lang="en-US" dirty="0"/>
              <a:t>- Cost reduction tool that considers whether function is</a:t>
            </a:r>
            <a:r>
              <a:rPr lang="en-US" baseline="0" dirty="0"/>
              <a:t> </a:t>
            </a:r>
            <a:r>
              <a:rPr lang="en-US" dirty="0"/>
              <a:t>really necessary.
- Decide whether it can be achieved at a lower cost</a:t>
            </a:r>
            <a:r>
              <a:rPr lang="en-US" baseline="0" dirty="0"/>
              <a:t> </a:t>
            </a:r>
            <a:r>
              <a:rPr lang="en-US" dirty="0"/>
              <a:t>without degrading</a:t>
            </a:r>
            <a:r>
              <a:rPr lang="en-US" baseline="0" dirty="0"/>
              <a:t> </a:t>
            </a:r>
            <a:r>
              <a:rPr lang="en-US" dirty="0"/>
              <a:t>performance or quality.
- Finding least expensive way to deliver scope.</a:t>
            </a:r>
            <a:endParaRPr lang="en-US" b="1" dirty="0"/>
          </a:p>
        </p:txBody>
      </p:sp>
      <p:sp>
        <p:nvSpPr>
          <p:cNvPr id="4" name="Slide Number Placeholder 3"/>
          <p:cNvSpPr>
            <a:spLocks noGrp="1"/>
          </p:cNvSpPr>
          <p:nvPr>
            <p:ph type="sldNum" sz="quarter" idx="10"/>
          </p:nvPr>
        </p:nvSpPr>
        <p:spPr/>
        <p:txBody>
          <a:bodyPr/>
          <a:lstStyle/>
          <a:p>
            <a:fld id="{2B3067B3-3AE6-DD4A-9E3D-C999AB3971A1}" type="slidenum">
              <a:rPr lang="en-US" smtClean="0"/>
              <a:t>71</a:t>
            </a:fld>
            <a:endParaRPr lang="en-US"/>
          </a:p>
        </p:txBody>
      </p:sp>
    </p:spTree>
    <p:extLst>
      <p:ext uri="{BB962C8B-B14F-4D97-AF65-F5344CB8AC3E}">
        <p14:creationId xmlns:p14="http://schemas.microsoft.com/office/powerpoint/2010/main" val="19544072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US" dirty="0"/>
              <a:t>Contractor</a:t>
            </a:r>
            <a:r>
              <a:rPr lang="en-US" baseline="0" dirty="0"/>
              <a:t> conferences</a:t>
            </a:r>
          </a:p>
          <a:p>
            <a:pPr marL="0" indent="0" algn="just">
              <a:buNone/>
            </a:pPr>
            <a:r>
              <a:rPr lang="en-US" baseline="0" dirty="0"/>
              <a:t>Vendor conference</a:t>
            </a:r>
          </a:p>
          <a:p>
            <a:pPr marL="0" indent="0" algn="just">
              <a:buNone/>
            </a:pPr>
            <a:r>
              <a:rPr lang="en-US" baseline="0" dirty="0"/>
              <a:t>Pre-Bid conferences</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72</a:t>
            </a:fld>
            <a:endParaRPr lang="en-US"/>
          </a:p>
        </p:txBody>
      </p:sp>
    </p:spTree>
    <p:extLst>
      <p:ext uri="{BB962C8B-B14F-4D97-AF65-F5344CB8AC3E}">
        <p14:creationId xmlns:p14="http://schemas.microsoft.com/office/powerpoint/2010/main" val="35507020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US" dirty="0"/>
              <a:t>Contractor</a:t>
            </a:r>
            <a:r>
              <a:rPr lang="en-US" baseline="0" dirty="0"/>
              <a:t> conferences</a:t>
            </a:r>
          </a:p>
          <a:p>
            <a:pPr marL="0" indent="0" algn="just">
              <a:buNone/>
            </a:pPr>
            <a:r>
              <a:rPr lang="en-US" baseline="0" dirty="0"/>
              <a:t>Vendor conference</a:t>
            </a:r>
          </a:p>
          <a:p>
            <a:pPr marL="0" indent="0" algn="just">
              <a:buNone/>
            </a:pPr>
            <a:r>
              <a:rPr lang="en-US" baseline="0" dirty="0"/>
              <a:t>Pre-Bid conferences</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73</a:t>
            </a:fld>
            <a:endParaRPr lang="en-US"/>
          </a:p>
        </p:txBody>
      </p:sp>
    </p:spTree>
    <p:extLst>
      <p:ext uri="{BB962C8B-B14F-4D97-AF65-F5344CB8AC3E}">
        <p14:creationId xmlns:p14="http://schemas.microsoft.com/office/powerpoint/2010/main" val="11998345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ITTO:</a:t>
            </a:r>
            <a:r>
              <a:rPr lang="en-US" baseline="0" dirty="0"/>
              <a:t> Input Tool &amp; Technique Output</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74</a:t>
            </a:fld>
            <a:endParaRPr lang="en-US"/>
          </a:p>
        </p:txBody>
      </p:sp>
    </p:spTree>
    <p:extLst>
      <p:ext uri="{BB962C8B-B14F-4D97-AF65-F5344CB8AC3E}">
        <p14:creationId xmlns:p14="http://schemas.microsoft.com/office/powerpoint/2010/main" val="13177489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457200" algn="just"/>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75</a:t>
            </a:fld>
            <a:endParaRPr lang="en-US"/>
          </a:p>
        </p:txBody>
      </p:sp>
    </p:spTree>
    <p:extLst>
      <p:ext uri="{BB962C8B-B14F-4D97-AF65-F5344CB8AC3E}">
        <p14:creationId xmlns:p14="http://schemas.microsoft.com/office/powerpoint/2010/main" val="3383887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9</a:t>
            </a:fld>
            <a:endParaRPr lang="en-US"/>
          </a:p>
        </p:txBody>
      </p:sp>
    </p:spTree>
    <p:extLst>
      <p:ext uri="{BB962C8B-B14F-4D97-AF65-F5344CB8AC3E}">
        <p14:creationId xmlns:p14="http://schemas.microsoft.com/office/powerpoint/2010/main" val="32290456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457200" algn="just"/>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76</a:t>
            </a:fld>
            <a:endParaRPr lang="en-US"/>
          </a:p>
        </p:txBody>
      </p:sp>
    </p:spTree>
    <p:extLst>
      <p:ext uri="{BB962C8B-B14F-4D97-AF65-F5344CB8AC3E}">
        <p14:creationId xmlns:p14="http://schemas.microsoft.com/office/powerpoint/2010/main" val="36538041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78</a:t>
            </a:fld>
            <a:endParaRPr lang="en-US"/>
          </a:p>
        </p:txBody>
      </p:sp>
    </p:spTree>
    <p:extLst>
      <p:ext uri="{BB962C8B-B14F-4D97-AF65-F5344CB8AC3E}">
        <p14:creationId xmlns:p14="http://schemas.microsoft.com/office/powerpoint/2010/main" val="3951986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79</a:t>
            </a:fld>
            <a:endParaRPr lang="en-US"/>
          </a:p>
        </p:txBody>
      </p:sp>
    </p:spTree>
    <p:extLst>
      <p:ext uri="{BB962C8B-B14F-4D97-AF65-F5344CB8AC3E}">
        <p14:creationId xmlns:p14="http://schemas.microsoft.com/office/powerpoint/2010/main" val="18292098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80</a:t>
            </a:fld>
            <a:endParaRPr lang="en-US"/>
          </a:p>
        </p:txBody>
      </p:sp>
    </p:spTree>
    <p:extLst>
      <p:ext uri="{BB962C8B-B14F-4D97-AF65-F5344CB8AC3E}">
        <p14:creationId xmlns:p14="http://schemas.microsoft.com/office/powerpoint/2010/main" val="19947366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81</a:t>
            </a:fld>
            <a:endParaRPr lang="en-US"/>
          </a:p>
        </p:txBody>
      </p:sp>
    </p:spTree>
    <p:extLst>
      <p:ext uri="{BB962C8B-B14F-4D97-AF65-F5344CB8AC3E}">
        <p14:creationId xmlns:p14="http://schemas.microsoft.com/office/powerpoint/2010/main" val="25045401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82</a:t>
            </a:fld>
            <a:endParaRPr lang="en-US"/>
          </a:p>
        </p:txBody>
      </p:sp>
    </p:spTree>
    <p:extLst>
      <p:ext uri="{BB962C8B-B14F-4D97-AF65-F5344CB8AC3E}">
        <p14:creationId xmlns:p14="http://schemas.microsoft.com/office/powerpoint/2010/main" val="42459382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83</a:t>
            </a:fld>
            <a:endParaRPr lang="en-US"/>
          </a:p>
        </p:txBody>
      </p:sp>
    </p:spTree>
    <p:extLst>
      <p:ext uri="{BB962C8B-B14F-4D97-AF65-F5344CB8AC3E}">
        <p14:creationId xmlns:p14="http://schemas.microsoft.com/office/powerpoint/2010/main" val="5756307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84</a:t>
            </a:fld>
            <a:endParaRPr lang="en-US"/>
          </a:p>
        </p:txBody>
      </p:sp>
    </p:spTree>
    <p:extLst>
      <p:ext uri="{BB962C8B-B14F-4D97-AF65-F5344CB8AC3E}">
        <p14:creationId xmlns:p14="http://schemas.microsoft.com/office/powerpoint/2010/main" val="30654928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ITTO:</a:t>
            </a:r>
            <a:r>
              <a:rPr lang="en-US" baseline="0" dirty="0"/>
              <a:t> Input Tool &amp; Technique Output</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87</a:t>
            </a:fld>
            <a:endParaRPr lang="en-US"/>
          </a:p>
        </p:txBody>
      </p:sp>
    </p:spTree>
    <p:extLst>
      <p:ext uri="{BB962C8B-B14F-4D97-AF65-F5344CB8AC3E}">
        <p14:creationId xmlns:p14="http://schemas.microsoft.com/office/powerpoint/2010/main" val="30558284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2B3067B3-3AE6-DD4A-9E3D-C999AB3971A1}" type="slidenum">
              <a:rPr lang="en-US" smtClean="0"/>
              <a:t>88</a:t>
            </a:fld>
            <a:endParaRPr lang="en-US"/>
          </a:p>
        </p:txBody>
      </p:sp>
    </p:spTree>
    <p:extLst>
      <p:ext uri="{BB962C8B-B14F-4D97-AF65-F5344CB8AC3E}">
        <p14:creationId xmlns:p14="http://schemas.microsoft.com/office/powerpoint/2010/main" val="3611031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 nutshell, the process for avoiding scope creep and keeping your clients happy is as follows:</a:t>
            </a:r>
          </a:p>
          <a:p>
            <a:r>
              <a:rPr lang="en-US" sz="1200" b="1" i="0" kern="1200" dirty="0">
                <a:solidFill>
                  <a:schemeClr val="tx1"/>
                </a:solidFill>
                <a:effectLst/>
                <a:latin typeface="+mn-lt"/>
                <a:ea typeface="+mn-ea"/>
                <a:cs typeface="+mn-cs"/>
              </a:rPr>
              <a:t>Understand</a:t>
            </a:r>
            <a:r>
              <a:rPr lang="en-US" sz="1200" b="0" i="0" kern="1200" dirty="0">
                <a:solidFill>
                  <a:schemeClr val="tx1"/>
                </a:solidFill>
                <a:effectLst/>
                <a:latin typeface="+mn-lt"/>
                <a:ea typeface="+mn-ea"/>
                <a:cs typeface="+mn-cs"/>
              </a:rPr>
              <a:t> what your client wants to achieve</a:t>
            </a:r>
          </a:p>
          <a:p>
            <a:r>
              <a:rPr lang="en-US" sz="1200" b="1" i="0" kern="1200" dirty="0">
                <a:solidFill>
                  <a:schemeClr val="tx1"/>
                </a:solidFill>
                <a:effectLst/>
                <a:latin typeface="+mn-lt"/>
                <a:ea typeface="+mn-ea"/>
                <a:cs typeface="+mn-cs"/>
              </a:rPr>
              <a:t>Collaborate</a:t>
            </a:r>
            <a:r>
              <a:rPr lang="en-US" sz="1200" b="0" i="0" kern="1200" dirty="0">
                <a:solidFill>
                  <a:schemeClr val="tx1"/>
                </a:solidFill>
                <a:effectLst/>
                <a:latin typeface="+mn-lt"/>
                <a:ea typeface="+mn-ea"/>
                <a:cs typeface="+mn-cs"/>
              </a:rPr>
              <a:t> with your client to produce a solution</a:t>
            </a:r>
          </a:p>
          <a:p>
            <a:r>
              <a:rPr lang="en-US" sz="1200" b="1" i="0" kern="1200" dirty="0">
                <a:solidFill>
                  <a:schemeClr val="tx1"/>
                </a:solidFill>
                <a:effectLst/>
                <a:latin typeface="+mn-lt"/>
                <a:ea typeface="+mn-ea"/>
                <a:cs typeface="+mn-cs"/>
              </a:rPr>
              <a:t>Define</a:t>
            </a:r>
            <a:r>
              <a:rPr lang="en-US" sz="1200" b="0" i="0" kern="1200" dirty="0">
                <a:solidFill>
                  <a:schemeClr val="tx1"/>
                </a:solidFill>
                <a:effectLst/>
                <a:latin typeface="+mn-lt"/>
                <a:ea typeface="+mn-ea"/>
                <a:cs typeface="+mn-cs"/>
              </a:rPr>
              <a:t> the scope of works that will provide that solution</a:t>
            </a:r>
          </a:p>
          <a:p>
            <a:r>
              <a:rPr lang="en-US" sz="1200" b="1" i="0" kern="1200" dirty="0">
                <a:solidFill>
                  <a:schemeClr val="tx1"/>
                </a:solidFill>
                <a:effectLst/>
                <a:latin typeface="+mn-lt"/>
                <a:ea typeface="+mn-ea"/>
                <a:cs typeface="+mn-cs"/>
              </a:rPr>
              <a:t>Price</a:t>
            </a:r>
            <a:r>
              <a:rPr lang="en-US" sz="1200" b="0" i="0" kern="1200" dirty="0">
                <a:solidFill>
                  <a:schemeClr val="tx1"/>
                </a:solidFill>
                <a:effectLst/>
                <a:latin typeface="+mn-lt"/>
                <a:ea typeface="+mn-ea"/>
                <a:cs typeface="+mn-cs"/>
              </a:rPr>
              <a:t> the solution in a manner that reduces the likelihood of overrun</a:t>
            </a:r>
          </a:p>
          <a:p>
            <a:r>
              <a:rPr lang="en-US" sz="1200" b="1" i="0" kern="1200" dirty="0">
                <a:solidFill>
                  <a:schemeClr val="tx1"/>
                </a:solidFill>
                <a:effectLst/>
                <a:latin typeface="+mn-lt"/>
                <a:ea typeface="+mn-ea"/>
                <a:cs typeface="+mn-cs"/>
              </a:rPr>
              <a:t>Agree</a:t>
            </a:r>
            <a:r>
              <a:rPr lang="en-US" sz="1200" b="0" i="0" kern="1200" dirty="0">
                <a:solidFill>
                  <a:schemeClr val="tx1"/>
                </a:solidFill>
                <a:effectLst/>
                <a:latin typeface="+mn-lt"/>
                <a:ea typeface="+mn-ea"/>
                <a:cs typeface="+mn-cs"/>
              </a:rPr>
              <a:t> the details of the service delivery in writing</a:t>
            </a:r>
          </a:p>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10</a:t>
            </a:fld>
            <a:endParaRPr lang="en-US"/>
          </a:p>
        </p:txBody>
      </p:sp>
    </p:spTree>
    <p:extLst>
      <p:ext uri="{BB962C8B-B14F-4D97-AF65-F5344CB8AC3E}">
        <p14:creationId xmlns:p14="http://schemas.microsoft.com/office/powerpoint/2010/main" val="27203197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2B3067B3-3AE6-DD4A-9E3D-C999AB3971A1}" type="slidenum">
              <a:rPr lang="en-US" smtClean="0"/>
              <a:t>89</a:t>
            </a:fld>
            <a:endParaRPr lang="en-US"/>
          </a:p>
        </p:txBody>
      </p:sp>
    </p:spTree>
    <p:extLst>
      <p:ext uri="{BB962C8B-B14F-4D97-AF65-F5344CB8AC3E}">
        <p14:creationId xmlns:p14="http://schemas.microsoft.com/office/powerpoint/2010/main" val="27601248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2B3067B3-3AE6-DD4A-9E3D-C999AB3971A1}" type="slidenum">
              <a:rPr lang="en-US" smtClean="0"/>
              <a:t>90</a:t>
            </a:fld>
            <a:endParaRPr lang="en-US"/>
          </a:p>
        </p:txBody>
      </p:sp>
    </p:spTree>
    <p:extLst>
      <p:ext uri="{BB962C8B-B14F-4D97-AF65-F5344CB8AC3E}">
        <p14:creationId xmlns:p14="http://schemas.microsoft.com/office/powerpoint/2010/main" val="11705768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ITTO:</a:t>
            </a:r>
            <a:r>
              <a:rPr lang="en-US" baseline="0" dirty="0"/>
              <a:t> Input Tool &amp; Technique Output</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91</a:t>
            </a:fld>
            <a:endParaRPr lang="en-US"/>
          </a:p>
        </p:txBody>
      </p:sp>
    </p:spTree>
    <p:extLst>
      <p:ext uri="{BB962C8B-B14F-4D97-AF65-F5344CB8AC3E}">
        <p14:creationId xmlns:p14="http://schemas.microsoft.com/office/powerpoint/2010/main" val="210189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2B3067B3-3AE6-DD4A-9E3D-C999AB3971A1}" type="slidenum">
              <a:rPr lang="en-US" smtClean="0"/>
              <a:t>92</a:t>
            </a:fld>
            <a:endParaRPr lang="en-US"/>
          </a:p>
        </p:txBody>
      </p:sp>
    </p:spTree>
    <p:extLst>
      <p:ext uri="{BB962C8B-B14F-4D97-AF65-F5344CB8AC3E}">
        <p14:creationId xmlns:p14="http://schemas.microsoft.com/office/powerpoint/2010/main" val="42930580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2B3067B3-3AE6-DD4A-9E3D-C999AB3971A1}" type="slidenum">
              <a:rPr lang="en-US" smtClean="0"/>
              <a:t>93</a:t>
            </a:fld>
            <a:endParaRPr lang="en-US"/>
          </a:p>
        </p:txBody>
      </p:sp>
    </p:spTree>
    <p:extLst>
      <p:ext uri="{BB962C8B-B14F-4D97-AF65-F5344CB8AC3E}">
        <p14:creationId xmlns:p14="http://schemas.microsoft.com/office/powerpoint/2010/main" val="37260136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2B3067B3-3AE6-DD4A-9E3D-C999AB3971A1}" type="slidenum">
              <a:rPr lang="en-US" smtClean="0"/>
              <a:t>94</a:t>
            </a:fld>
            <a:endParaRPr lang="en-US"/>
          </a:p>
        </p:txBody>
      </p:sp>
    </p:spTree>
    <p:extLst>
      <p:ext uri="{BB962C8B-B14F-4D97-AF65-F5344CB8AC3E}">
        <p14:creationId xmlns:p14="http://schemas.microsoft.com/office/powerpoint/2010/main" val="29827277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2B3067B3-3AE6-DD4A-9E3D-C999AB3971A1}" type="slidenum">
              <a:rPr lang="en-US" smtClean="0"/>
              <a:t>95</a:t>
            </a:fld>
            <a:endParaRPr lang="en-US"/>
          </a:p>
        </p:txBody>
      </p:sp>
    </p:spTree>
    <p:extLst>
      <p:ext uri="{BB962C8B-B14F-4D97-AF65-F5344CB8AC3E}">
        <p14:creationId xmlns:p14="http://schemas.microsoft.com/office/powerpoint/2010/main" val="32144020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2B3067B3-3AE6-DD4A-9E3D-C999AB3971A1}" type="slidenum">
              <a:rPr lang="en-US" smtClean="0"/>
              <a:t>96</a:t>
            </a:fld>
            <a:endParaRPr lang="en-US"/>
          </a:p>
        </p:txBody>
      </p:sp>
    </p:spTree>
    <p:extLst>
      <p:ext uri="{BB962C8B-B14F-4D97-AF65-F5344CB8AC3E}">
        <p14:creationId xmlns:p14="http://schemas.microsoft.com/office/powerpoint/2010/main" val="31442117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ITTO:</a:t>
            </a:r>
            <a:r>
              <a:rPr lang="en-US" baseline="0" dirty="0"/>
              <a:t> Input Tool &amp; Technique Output</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97</a:t>
            </a:fld>
            <a:endParaRPr lang="en-US"/>
          </a:p>
        </p:txBody>
      </p:sp>
    </p:spTree>
    <p:extLst>
      <p:ext uri="{BB962C8B-B14F-4D97-AF65-F5344CB8AC3E}">
        <p14:creationId xmlns:p14="http://schemas.microsoft.com/office/powerpoint/2010/main" val="8326831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a:t>+</a:t>
            </a:r>
            <a:r>
              <a:rPr lang="en-US" b="1" baseline="0" dirty="0"/>
              <a:t> </a:t>
            </a:r>
            <a:r>
              <a:rPr lang="en-US" b="1" dirty="0"/>
              <a:t>Project scope statement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Description</a:t>
            </a:r>
            <a:r>
              <a:rPr lang="en-US" baseline="0" dirty="0"/>
              <a:t> of the project scope, major deliverables, assumptions, and constraints</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a:t>+ Work breakdown</a:t>
            </a:r>
            <a:r>
              <a:rPr lang="en-US" b="1" baseline="0" dirty="0"/>
              <a:t> structure (WBS)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 hierarchical decomposition of the total scope of work to accomplish the project objectives and create the required deliverables</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a:t>+ Work breakdown structure dictionary</a:t>
            </a:r>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Provides detailed deliverable, activity, and scheduling information about each component in the WBS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sym typeface="Wingdings" panose="05000000000000000000" pitchFamily="2" charset="2"/>
              </a:rPr>
              <a:t> Scope baseline</a:t>
            </a:r>
            <a:r>
              <a:rPr lang="en-US" dirty="0"/>
              <a:t>
</a:t>
            </a:r>
          </a:p>
        </p:txBody>
      </p:sp>
      <p:sp>
        <p:nvSpPr>
          <p:cNvPr id="4" name="Slide Number Placeholder 3"/>
          <p:cNvSpPr>
            <a:spLocks noGrp="1"/>
          </p:cNvSpPr>
          <p:nvPr>
            <p:ph type="sldNum" sz="quarter" idx="10"/>
          </p:nvPr>
        </p:nvSpPr>
        <p:spPr/>
        <p:txBody>
          <a:bodyPr/>
          <a:lstStyle/>
          <a:p>
            <a:fld id="{2B3067B3-3AE6-DD4A-9E3D-C999AB3971A1}" type="slidenum">
              <a:rPr lang="en-US" smtClean="0"/>
              <a:t>98</a:t>
            </a:fld>
            <a:endParaRPr lang="en-US"/>
          </a:p>
        </p:txBody>
      </p:sp>
    </p:spTree>
    <p:extLst>
      <p:ext uri="{BB962C8B-B14F-4D97-AF65-F5344CB8AC3E}">
        <p14:creationId xmlns:p14="http://schemas.microsoft.com/office/powerpoint/2010/main" val="1448013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Clr>
                <a:schemeClr val="accent6">
                  <a:lumMod val="75000"/>
                </a:schemeClr>
              </a:buClr>
            </a:pPr>
            <a:endParaRPr lang="en-US" sz="18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2B3067B3-3AE6-DD4A-9E3D-C999AB3971A1}" type="slidenum">
              <a:rPr lang="en-US" smtClean="0"/>
              <a:t>11</a:t>
            </a:fld>
            <a:endParaRPr lang="en-US"/>
          </a:p>
        </p:txBody>
      </p:sp>
    </p:spTree>
    <p:extLst>
      <p:ext uri="{BB962C8B-B14F-4D97-AF65-F5344CB8AC3E}">
        <p14:creationId xmlns:p14="http://schemas.microsoft.com/office/powerpoint/2010/main" val="29596635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2B3067B3-3AE6-DD4A-9E3D-C999AB3971A1}" type="slidenum">
              <a:rPr lang="en-US" smtClean="0"/>
              <a:t>99</a:t>
            </a:fld>
            <a:endParaRPr lang="en-US"/>
          </a:p>
        </p:txBody>
      </p:sp>
    </p:spTree>
    <p:extLst>
      <p:ext uri="{BB962C8B-B14F-4D97-AF65-F5344CB8AC3E}">
        <p14:creationId xmlns:p14="http://schemas.microsoft.com/office/powerpoint/2010/main" val="24920137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100</a:t>
            </a:fld>
            <a:endParaRPr lang="en-US"/>
          </a:p>
        </p:txBody>
      </p:sp>
    </p:spTree>
    <p:extLst>
      <p:ext uri="{BB962C8B-B14F-4D97-AF65-F5344CB8AC3E}">
        <p14:creationId xmlns:p14="http://schemas.microsoft.com/office/powerpoint/2010/main" val="16473632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101</a:t>
            </a:fld>
            <a:endParaRPr lang="en-US"/>
          </a:p>
        </p:txBody>
      </p:sp>
    </p:spTree>
    <p:extLst>
      <p:ext uri="{BB962C8B-B14F-4D97-AF65-F5344CB8AC3E}">
        <p14:creationId xmlns:p14="http://schemas.microsoft.com/office/powerpoint/2010/main" val="14870349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ITTO:</a:t>
            </a:r>
            <a:r>
              <a:rPr lang="en-US" baseline="0" dirty="0"/>
              <a:t> Input Tool &amp; Technique Output</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102</a:t>
            </a:fld>
            <a:endParaRPr lang="en-US"/>
          </a:p>
        </p:txBody>
      </p:sp>
    </p:spTree>
    <p:extLst>
      <p:ext uri="{BB962C8B-B14F-4D97-AF65-F5344CB8AC3E}">
        <p14:creationId xmlns:p14="http://schemas.microsoft.com/office/powerpoint/2010/main" val="308642240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103</a:t>
            </a:fld>
            <a:endParaRPr lang="en-US"/>
          </a:p>
        </p:txBody>
      </p:sp>
    </p:spTree>
    <p:extLst>
      <p:ext uri="{BB962C8B-B14F-4D97-AF65-F5344CB8AC3E}">
        <p14:creationId xmlns:p14="http://schemas.microsoft.com/office/powerpoint/2010/main" val="264503092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ITTO:</a:t>
            </a:r>
            <a:r>
              <a:rPr lang="en-US" baseline="0" dirty="0"/>
              <a:t> Input Tool &amp; Technique Output</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104</a:t>
            </a:fld>
            <a:endParaRPr lang="en-US"/>
          </a:p>
        </p:txBody>
      </p:sp>
    </p:spTree>
    <p:extLst>
      <p:ext uri="{BB962C8B-B14F-4D97-AF65-F5344CB8AC3E}">
        <p14:creationId xmlns:p14="http://schemas.microsoft.com/office/powerpoint/2010/main" val="6834273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2B3067B3-3AE6-DD4A-9E3D-C999AB3971A1}" type="slidenum">
              <a:rPr lang="en-US" smtClean="0"/>
              <a:t>105</a:t>
            </a:fld>
            <a:endParaRPr lang="en-US"/>
          </a:p>
        </p:txBody>
      </p:sp>
    </p:spTree>
    <p:extLst>
      <p:ext uri="{BB962C8B-B14F-4D97-AF65-F5344CB8AC3E}">
        <p14:creationId xmlns:p14="http://schemas.microsoft.com/office/powerpoint/2010/main" val="26438848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2B3067B3-3AE6-DD4A-9E3D-C999AB3971A1}" type="slidenum">
              <a:rPr lang="en-US" smtClean="0"/>
              <a:t>106</a:t>
            </a:fld>
            <a:endParaRPr lang="en-US"/>
          </a:p>
        </p:txBody>
      </p:sp>
    </p:spTree>
    <p:extLst>
      <p:ext uri="{BB962C8B-B14F-4D97-AF65-F5344CB8AC3E}">
        <p14:creationId xmlns:p14="http://schemas.microsoft.com/office/powerpoint/2010/main" val="37667266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10"/>
          </p:nvPr>
        </p:nvSpPr>
        <p:spPr/>
        <p:txBody>
          <a:bodyPr/>
          <a:lstStyle/>
          <a:p>
            <a:fld id="{2B3067B3-3AE6-DD4A-9E3D-C999AB3971A1}" type="slidenum">
              <a:rPr lang="en-US" smtClean="0"/>
              <a:t>107</a:t>
            </a:fld>
            <a:endParaRPr lang="en-US"/>
          </a:p>
        </p:txBody>
      </p:sp>
    </p:spTree>
    <p:extLst>
      <p:ext uri="{BB962C8B-B14F-4D97-AF65-F5344CB8AC3E}">
        <p14:creationId xmlns:p14="http://schemas.microsoft.com/office/powerpoint/2010/main" val="36020632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ITTO:</a:t>
            </a:r>
            <a:r>
              <a:rPr lang="en-US" baseline="0" dirty="0"/>
              <a:t> Input Tool &amp; Technique Output</a:t>
            </a:r>
            <a:endParaRPr lang="en-US" dirty="0"/>
          </a:p>
        </p:txBody>
      </p:sp>
      <p:sp>
        <p:nvSpPr>
          <p:cNvPr id="4" name="Slide Number Placeholder 3"/>
          <p:cNvSpPr>
            <a:spLocks noGrp="1"/>
          </p:cNvSpPr>
          <p:nvPr>
            <p:ph type="sldNum" sz="quarter" idx="10"/>
          </p:nvPr>
        </p:nvSpPr>
        <p:spPr/>
        <p:txBody>
          <a:bodyPr/>
          <a:lstStyle/>
          <a:p>
            <a:fld id="{2B3067B3-3AE6-DD4A-9E3D-C999AB3971A1}" type="slidenum">
              <a:rPr lang="en-US" smtClean="0"/>
              <a:t>108</a:t>
            </a:fld>
            <a:endParaRPr lang="en-US"/>
          </a:p>
        </p:txBody>
      </p:sp>
    </p:spTree>
    <p:extLst>
      <p:ext uri="{BB962C8B-B14F-4D97-AF65-F5344CB8AC3E}">
        <p14:creationId xmlns:p14="http://schemas.microsoft.com/office/powerpoint/2010/main" val="1495496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958"/>
          <a:stretch/>
        </p:blipFill>
        <p:spPr>
          <a:xfrm>
            <a:off x="9939" y="717916"/>
            <a:ext cx="9124122" cy="4425583"/>
          </a:xfrm>
          <a:prstGeom prst="rect">
            <a:avLst/>
          </a:prstGeom>
        </p:spPr>
      </p:pic>
      <p:sp>
        <p:nvSpPr>
          <p:cNvPr id="2" name="Title 1"/>
          <p:cNvSpPr>
            <a:spLocks noGrp="1"/>
          </p:cNvSpPr>
          <p:nvPr>
            <p:ph type="ctrTitle"/>
          </p:nvPr>
        </p:nvSpPr>
        <p:spPr>
          <a:xfrm>
            <a:off x="584200" y="1743789"/>
            <a:ext cx="5334000" cy="678021"/>
          </a:xfrm>
          <a:noFill/>
        </p:spPr>
        <p:txBody>
          <a:bodyPr>
            <a:noAutofit/>
          </a:bodyPr>
          <a:lstStyle>
            <a:lvl1pPr algn="ctr">
              <a:defRPr sz="3200">
                <a:solidFill>
                  <a:srgbClr val="FA830A"/>
                </a:solidFill>
              </a:defRPr>
            </a:lvl1pPr>
          </a:lstStyle>
          <a:p>
            <a:r>
              <a:rPr lang="en-US" dirty="0"/>
              <a:t>Click to edit Master title style</a:t>
            </a:r>
          </a:p>
        </p:txBody>
      </p:sp>
      <p:sp>
        <p:nvSpPr>
          <p:cNvPr id="3" name="Subtitle 2"/>
          <p:cNvSpPr>
            <a:spLocks noGrp="1"/>
          </p:cNvSpPr>
          <p:nvPr>
            <p:ph type="subTitle" idx="1"/>
          </p:nvPr>
        </p:nvSpPr>
        <p:spPr>
          <a:xfrm>
            <a:off x="584200" y="2571750"/>
            <a:ext cx="5334000" cy="434975"/>
          </a:xfrm>
        </p:spPr>
        <p:txBody>
          <a:bodyPr>
            <a:normAutofit/>
          </a:bodyPr>
          <a:lstStyle>
            <a:lvl1pPr marL="0" indent="0" algn="ctr">
              <a:buNone/>
              <a:defRPr sz="2000" i="1">
                <a:solidFill>
                  <a:srgbClr val="99CC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A93103B-FC81-411F-832E-F069B15F7C65}" type="datetime1">
              <a:rPr lang="en-US" smtClean="0"/>
              <a:t>4/19/20</a:t>
            </a:fld>
            <a:endParaRPr lang="en-US"/>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813760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287" y="-17793"/>
            <a:ext cx="9129713" cy="644057"/>
          </a:xfrm>
        </p:spPr>
        <p:txBody>
          <a:bodyPr/>
          <a:lstStyle>
            <a:lvl1pPr>
              <a:defRPr sz="2800" b="1"/>
            </a:lvl1pPr>
          </a:lstStyle>
          <a:p>
            <a:r>
              <a:rPr lang="en-US" dirty="0"/>
              <a:t>Click to edit Master title style</a:t>
            </a:r>
          </a:p>
        </p:txBody>
      </p:sp>
      <p:sp>
        <p:nvSpPr>
          <p:cNvPr id="3" name="Content Placeholder 2"/>
          <p:cNvSpPr>
            <a:spLocks noGrp="1"/>
          </p:cNvSpPr>
          <p:nvPr>
            <p:ph idx="1"/>
          </p:nvPr>
        </p:nvSpPr>
        <p:spPr>
          <a:xfrm>
            <a:off x="457200" y="785813"/>
            <a:ext cx="8229600" cy="3964781"/>
          </a:xfrm>
        </p:spPr>
        <p:txBody>
          <a:bodyPr/>
          <a:lstStyle>
            <a:lvl1pPr>
              <a:buClr>
                <a:schemeClr val="accent6">
                  <a:lumMod val="75000"/>
                </a:schemeClr>
              </a:buClr>
              <a:defRPr sz="2400"/>
            </a:lvl1pPr>
            <a:lvl2pPr>
              <a:buClr>
                <a:schemeClr val="accent6">
                  <a:lumMod val="75000"/>
                </a:schemeClr>
              </a:buClr>
              <a:defRPr sz="2000"/>
            </a:lvl2pPr>
            <a:lvl3pPr>
              <a:buClr>
                <a:schemeClr val="accent6">
                  <a:lumMod val="75000"/>
                </a:schemeClr>
              </a:buClr>
              <a:defRPr sz="2000"/>
            </a:lvl3pPr>
            <a:lvl4pPr>
              <a:buClr>
                <a:schemeClr val="accent6">
                  <a:lumMod val="75000"/>
                </a:schemeClr>
              </a:buClr>
              <a:defRPr sz="1800"/>
            </a:lvl4pPr>
            <a:lvl5pPr>
              <a:buClr>
                <a:schemeClr val="accent6">
                  <a:lumMod val="75000"/>
                </a:schemeClr>
              </a:buCl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57200" y="4860135"/>
            <a:ext cx="1188720" cy="273844"/>
          </a:xfrm>
        </p:spPr>
        <p:txBody>
          <a:bodyPr/>
          <a:lstStyle/>
          <a:p>
            <a:fld id="{A97F0220-050A-456E-B997-65F71E152C2B}" type="datetime1">
              <a:rPr lang="en-US" smtClean="0"/>
              <a:t>4/19/20</a:t>
            </a:fld>
            <a:endParaRPr lang="en-US"/>
          </a:p>
        </p:txBody>
      </p:sp>
      <p:sp>
        <p:nvSpPr>
          <p:cNvPr id="6" name="Slide Number Placeholder 5"/>
          <p:cNvSpPr>
            <a:spLocks noGrp="1"/>
          </p:cNvSpPr>
          <p:nvPr>
            <p:ph type="sldNum" sz="quarter" idx="12"/>
          </p:nvPr>
        </p:nvSpPr>
        <p:spPr>
          <a:xfrm>
            <a:off x="6553200" y="4860135"/>
            <a:ext cx="2133600" cy="273844"/>
          </a:xfrm>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2226263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dirty="0"/>
              <a:t>Click to edit Master title style</a:t>
            </a:r>
          </a:p>
        </p:txBody>
      </p:sp>
      <p:sp>
        <p:nvSpPr>
          <p:cNvPr id="5" name="Date Placeholder 4"/>
          <p:cNvSpPr>
            <a:spLocks noGrp="1"/>
          </p:cNvSpPr>
          <p:nvPr>
            <p:ph type="dt" sz="half" idx="10"/>
          </p:nvPr>
        </p:nvSpPr>
        <p:spPr/>
        <p:txBody>
          <a:bodyPr/>
          <a:lstStyle/>
          <a:p>
            <a:fld id="{2E920018-8969-46EF-BED9-D0AB75EFFD50}" type="datetime1">
              <a:rPr lang="en-US" smtClean="0"/>
              <a:t>4/19/20</a:t>
            </a:fld>
            <a:endParaRPr lang="en-US"/>
          </a:p>
        </p:txBody>
      </p:sp>
      <p:sp>
        <p:nvSpPr>
          <p:cNvPr id="7" name="Slide Number Placeholder 6"/>
          <p:cNvSpPr>
            <a:spLocks noGrp="1"/>
          </p:cNvSpPr>
          <p:nvPr>
            <p:ph type="sldNum" sz="quarter" idx="12"/>
          </p:nvPr>
        </p:nvSpPr>
        <p:spPr/>
        <p:txBody>
          <a:bodyPr/>
          <a:lstStyle/>
          <a:p>
            <a:fld id="{E3B08AF7-4237-6949-8335-F63F47C2C8CC}" type="slidenum">
              <a:rPr lang="en-US" smtClean="0"/>
              <a:t>‹#›</a:t>
            </a:fld>
            <a:endParaRPr lang="en-US"/>
          </a:p>
        </p:txBody>
      </p:sp>
      <p:sp>
        <p:nvSpPr>
          <p:cNvPr id="8" name="Content Placeholder 3"/>
          <p:cNvSpPr>
            <a:spLocks noGrp="1"/>
          </p:cNvSpPr>
          <p:nvPr>
            <p:ph sz="half" idx="13"/>
          </p:nvPr>
        </p:nvSpPr>
        <p:spPr>
          <a:xfrm>
            <a:off x="457200" y="844086"/>
            <a:ext cx="4040188" cy="3870789"/>
          </a:xfrm>
        </p:spPr>
        <p:txBody>
          <a:bodyPr>
            <a:normAutofit/>
          </a:bodyPr>
          <a:lstStyle>
            <a:lvl1pPr>
              <a:buClr>
                <a:schemeClr val="accent6">
                  <a:lumMod val="75000"/>
                </a:schemeClr>
              </a:buClr>
              <a:defRPr sz="2400">
                <a:latin typeface="Segoe UI" panose="020B0502040204020203" pitchFamily="34" charset="0"/>
                <a:cs typeface="Segoe UI" panose="020B0502040204020203" pitchFamily="34" charset="0"/>
              </a:defRPr>
            </a:lvl1pPr>
            <a:lvl2pPr>
              <a:buClr>
                <a:schemeClr val="accent6">
                  <a:lumMod val="75000"/>
                </a:schemeClr>
              </a:buClr>
              <a:defRPr sz="2000">
                <a:latin typeface="Segoe UI" panose="020B0502040204020203" pitchFamily="34" charset="0"/>
                <a:cs typeface="Segoe UI" panose="020B0502040204020203" pitchFamily="34" charset="0"/>
              </a:defRPr>
            </a:lvl2pPr>
            <a:lvl3pPr>
              <a:buClr>
                <a:schemeClr val="accent6">
                  <a:lumMod val="75000"/>
                </a:schemeClr>
              </a:buClr>
              <a:defRPr sz="1800">
                <a:latin typeface="Segoe UI" panose="020B0502040204020203" pitchFamily="34" charset="0"/>
                <a:cs typeface="Segoe UI" panose="020B0502040204020203" pitchFamily="34" charset="0"/>
              </a:defRPr>
            </a:lvl3pPr>
            <a:lvl4pPr>
              <a:buClr>
                <a:schemeClr val="accent6">
                  <a:lumMod val="75000"/>
                </a:schemeClr>
              </a:buClr>
              <a:defRPr sz="1600">
                <a:latin typeface="Segoe UI" panose="020B0502040204020203" pitchFamily="34" charset="0"/>
                <a:cs typeface="Segoe UI" panose="020B0502040204020203" pitchFamily="34" charset="0"/>
              </a:defRPr>
            </a:lvl4pPr>
            <a:lvl5pPr>
              <a:buClr>
                <a:schemeClr val="accent6">
                  <a:lumMod val="75000"/>
                </a:schemeClr>
              </a:buClr>
              <a:defRPr sz="1600">
                <a:latin typeface="Segoe UI" panose="020B0502040204020203" pitchFamily="34" charset="0"/>
                <a:cs typeface="Segoe UI" panose="020B050204020402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half" idx="14"/>
          </p:nvPr>
        </p:nvSpPr>
        <p:spPr>
          <a:xfrm>
            <a:off x="4646612" y="844086"/>
            <a:ext cx="4040188" cy="3870789"/>
          </a:xfrm>
        </p:spPr>
        <p:txBody>
          <a:bodyPr/>
          <a:lstStyle>
            <a:lvl1pPr>
              <a:buClr>
                <a:schemeClr val="accent6">
                  <a:lumMod val="75000"/>
                </a:schemeClr>
              </a:buClr>
              <a:defRPr sz="2400">
                <a:latin typeface="Segoe UI" panose="020B0502040204020203" pitchFamily="34" charset="0"/>
                <a:cs typeface="Segoe UI" panose="020B0502040204020203" pitchFamily="34" charset="0"/>
              </a:defRPr>
            </a:lvl1pPr>
            <a:lvl2pPr>
              <a:buClr>
                <a:schemeClr val="accent6">
                  <a:lumMod val="75000"/>
                </a:schemeClr>
              </a:buClr>
              <a:defRPr sz="2000">
                <a:latin typeface="Segoe UI" panose="020B0502040204020203" pitchFamily="34" charset="0"/>
                <a:cs typeface="Segoe UI" panose="020B0502040204020203" pitchFamily="34" charset="0"/>
              </a:defRPr>
            </a:lvl2pPr>
            <a:lvl3pPr>
              <a:buClr>
                <a:schemeClr val="accent6">
                  <a:lumMod val="75000"/>
                </a:schemeClr>
              </a:buClr>
              <a:defRPr sz="1800">
                <a:latin typeface="Segoe UI" panose="020B0502040204020203" pitchFamily="34" charset="0"/>
                <a:cs typeface="Segoe UI" panose="020B0502040204020203" pitchFamily="34" charset="0"/>
              </a:defRPr>
            </a:lvl3pPr>
            <a:lvl4pPr>
              <a:buClr>
                <a:schemeClr val="accent6">
                  <a:lumMod val="75000"/>
                </a:schemeClr>
              </a:buClr>
              <a:defRPr sz="1600">
                <a:latin typeface="Segoe UI" panose="020B0502040204020203" pitchFamily="34" charset="0"/>
                <a:cs typeface="Segoe UI" panose="020B0502040204020203" pitchFamily="34" charset="0"/>
              </a:defRPr>
            </a:lvl4pPr>
            <a:lvl5pPr>
              <a:buClr>
                <a:schemeClr val="accent6">
                  <a:lumMod val="75000"/>
                </a:schemeClr>
              </a:buClr>
              <a:defRPr sz="1600">
                <a:latin typeface="Segoe UI" panose="020B0502040204020203" pitchFamily="34" charset="0"/>
                <a:cs typeface="Segoe UI" panose="020B050204020402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8449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12922"/>
            <a:ext cx="9144000" cy="641324"/>
          </a:xfrm>
        </p:spPr>
        <p:txBody>
          <a:bodyPr/>
          <a:lstStyle>
            <a:lvl1pPr>
              <a:defRPr sz="3200">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457200" y="919759"/>
            <a:ext cx="4040188" cy="479822"/>
          </a:xfrm>
        </p:spPr>
        <p:txBody>
          <a:bodyPr anchor="b">
            <a:normAutofit/>
          </a:bodyPr>
          <a:lstStyle>
            <a:lvl1pPr marL="0" indent="0">
              <a:buNone/>
              <a:defRPr sz="2000" b="1">
                <a:latin typeface="Segoe UI Black" panose="020B0A02040204020203"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493044"/>
            <a:ext cx="4040188" cy="3101578"/>
          </a:xfrm>
        </p:spPr>
        <p:txBody>
          <a:bodyPr/>
          <a:lstStyle>
            <a:lvl1pPr>
              <a:buClr>
                <a:schemeClr val="accent6">
                  <a:lumMod val="75000"/>
                </a:schemeClr>
              </a:buClr>
              <a:defRPr sz="2400">
                <a:latin typeface="Segoe UI" panose="020B0502040204020203" pitchFamily="34" charset="0"/>
                <a:cs typeface="Segoe UI" panose="020B0502040204020203" pitchFamily="34" charset="0"/>
              </a:defRPr>
            </a:lvl1pPr>
            <a:lvl2pPr>
              <a:buClr>
                <a:schemeClr val="accent6">
                  <a:lumMod val="75000"/>
                </a:schemeClr>
              </a:buClr>
              <a:defRPr sz="2000">
                <a:latin typeface="Segoe UI" panose="020B0502040204020203" pitchFamily="34" charset="0"/>
                <a:cs typeface="Segoe UI" panose="020B0502040204020203" pitchFamily="34" charset="0"/>
              </a:defRPr>
            </a:lvl2pPr>
            <a:lvl3pPr>
              <a:buClr>
                <a:schemeClr val="accent6">
                  <a:lumMod val="75000"/>
                </a:schemeClr>
              </a:buClr>
              <a:defRPr sz="1800">
                <a:latin typeface="Segoe UI" panose="020B0502040204020203" pitchFamily="34" charset="0"/>
                <a:cs typeface="Segoe UI" panose="020B0502040204020203" pitchFamily="34" charset="0"/>
              </a:defRPr>
            </a:lvl3pPr>
            <a:lvl4pPr>
              <a:buClr>
                <a:schemeClr val="accent6">
                  <a:lumMod val="75000"/>
                </a:schemeClr>
              </a:buClr>
              <a:defRPr sz="1600">
                <a:latin typeface="Segoe UI" panose="020B0502040204020203" pitchFamily="34" charset="0"/>
                <a:cs typeface="Segoe UI" panose="020B0502040204020203" pitchFamily="34" charset="0"/>
              </a:defRPr>
            </a:lvl4pPr>
            <a:lvl5pPr>
              <a:buClr>
                <a:schemeClr val="accent6">
                  <a:lumMod val="75000"/>
                </a:schemeClr>
              </a:buClr>
              <a:defRPr sz="1600">
                <a:latin typeface="Segoe UI" panose="020B0502040204020203" pitchFamily="34" charset="0"/>
                <a:cs typeface="Segoe UI" panose="020B050204020402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919759"/>
            <a:ext cx="4041775" cy="479822"/>
          </a:xfrm>
        </p:spPr>
        <p:txBody>
          <a:bodyPr anchor="b">
            <a:normAutofit/>
          </a:bodyPr>
          <a:lstStyle>
            <a:lvl1pPr marL="0" indent="0">
              <a:buNone/>
              <a:defRPr sz="2000" b="1">
                <a:latin typeface="Segoe UI Black" panose="020B0A02040204020203"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Date Placeholder 6"/>
          <p:cNvSpPr>
            <a:spLocks noGrp="1"/>
          </p:cNvSpPr>
          <p:nvPr>
            <p:ph type="dt" sz="half" idx="10"/>
          </p:nvPr>
        </p:nvSpPr>
        <p:spPr/>
        <p:txBody>
          <a:bodyPr/>
          <a:lstStyle/>
          <a:p>
            <a:fld id="{B026B24A-0596-4170-82BB-705B302BD5F3}" type="datetime1">
              <a:rPr lang="en-US" smtClean="0"/>
              <a:t>4/19/20</a:t>
            </a:fld>
            <a:endParaRPr lang="en-US"/>
          </a:p>
        </p:txBody>
      </p:sp>
      <p:sp>
        <p:nvSpPr>
          <p:cNvPr id="9" name="Slide Number Placeholder 8"/>
          <p:cNvSpPr>
            <a:spLocks noGrp="1"/>
          </p:cNvSpPr>
          <p:nvPr>
            <p:ph type="sldNum" sz="quarter" idx="12"/>
          </p:nvPr>
        </p:nvSpPr>
        <p:spPr/>
        <p:txBody>
          <a:bodyPr/>
          <a:lstStyle/>
          <a:p>
            <a:fld id="{E3B08AF7-4237-6949-8335-F63F47C2C8CC}" type="slidenum">
              <a:rPr lang="en-US" smtClean="0"/>
              <a:t>‹#›</a:t>
            </a:fld>
            <a:endParaRPr lang="en-US"/>
          </a:p>
        </p:txBody>
      </p:sp>
      <p:sp>
        <p:nvSpPr>
          <p:cNvPr id="10" name="Content Placeholder 3"/>
          <p:cNvSpPr>
            <a:spLocks noGrp="1"/>
          </p:cNvSpPr>
          <p:nvPr>
            <p:ph sz="half" idx="13"/>
          </p:nvPr>
        </p:nvSpPr>
        <p:spPr>
          <a:xfrm>
            <a:off x="4649788" y="1493044"/>
            <a:ext cx="4040188" cy="3101578"/>
          </a:xfrm>
        </p:spPr>
        <p:txBody>
          <a:bodyPr/>
          <a:lstStyle>
            <a:lvl1pPr>
              <a:buClr>
                <a:schemeClr val="accent6">
                  <a:lumMod val="75000"/>
                </a:schemeClr>
              </a:buClr>
              <a:defRPr sz="2400">
                <a:latin typeface="Segoe UI" panose="020B0502040204020203" pitchFamily="34" charset="0"/>
                <a:cs typeface="Segoe UI" panose="020B0502040204020203" pitchFamily="34" charset="0"/>
              </a:defRPr>
            </a:lvl1pPr>
            <a:lvl2pPr>
              <a:buClr>
                <a:schemeClr val="accent6">
                  <a:lumMod val="75000"/>
                </a:schemeClr>
              </a:buClr>
              <a:defRPr sz="2000">
                <a:latin typeface="Segoe UI" panose="020B0502040204020203" pitchFamily="34" charset="0"/>
                <a:cs typeface="Segoe UI" panose="020B0502040204020203" pitchFamily="34" charset="0"/>
              </a:defRPr>
            </a:lvl2pPr>
            <a:lvl3pPr>
              <a:buClr>
                <a:schemeClr val="accent6">
                  <a:lumMod val="75000"/>
                </a:schemeClr>
              </a:buClr>
              <a:defRPr sz="1800">
                <a:latin typeface="Segoe UI" panose="020B0502040204020203" pitchFamily="34" charset="0"/>
                <a:cs typeface="Segoe UI" panose="020B0502040204020203" pitchFamily="34" charset="0"/>
              </a:defRPr>
            </a:lvl3pPr>
            <a:lvl4pPr>
              <a:buClr>
                <a:schemeClr val="accent6">
                  <a:lumMod val="75000"/>
                </a:schemeClr>
              </a:buClr>
              <a:defRPr sz="1600">
                <a:latin typeface="Segoe UI" panose="020B0502040204020203" pitchFamily="34" charset="0"/>
                <a:cs typeface="Segoe UI" panose="020B0502040204020203" pitchFamily="34" charset="0"/>
              </a:defRPr>
            </a:lvl4pPr>
            <a:lvl5pPr>
              <a:buClr>
                <a:schemeClr val="accent6">
                  <a:lumMod val="75000"/>
                </a:schemeClr>
              </a:buClr>
              <a:defRPr sz="1600">
                <a:latin typeface="Segoe UI" panose="020B0502040204020203" pitchFamily="34" charset="0"/>
                <a:cs typeface="Segoe UI" panose="020B050204020402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0657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A8058E5C-1CAE-4A3C-9324-467C4A8C0256}" type="datetime1">
              <a:rPr lang="en-US" smtClean="0"/>
              <a:t>4/19/20</a:t>
            </a:fld>
            <a:endParaRPr lang="en-US"/>
          </a:p>
        </p:txBody>
      </p:sp>
      <p:sp>
        <p:nvSpPr>
          <p:cNvPr id="5" name="Slide Number Placeholder 4"/>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56067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6" name="Rectangle 5"/>
          <p:cNvSpPr/>
          <p:nvPr userDrawn="1"/>
        </p:nvSpPr>
        <p:spPr>
          <a:xfrm>
            <a:off x="0" y="0"/>
            <a:ext cx="9144000" cy="5126835"/>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584896"/>
            <a:ext cx="9144000" cy="1957042"/>
          </a:xfrm>
          <a:noFill/>
        </p:spPr>
        <p:txBody>
          <a:bodyPr/>
          <a:lstStyle>
            <a:lvl1pPr algn="ctr">
              <a:defRPr sz="360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dirty="0"/>
              <a:t>Click to edit Master title style</a:t>
            </a:r>
          </a:p>
        </p:txBody>
      </p:sp>
    </p:spTree>
    <p:extLst>
      <p:ext uri="{BB962C8B-B14F-4D97-AF65-F5344CB8AC3E}">
        <p14:creationId xmlns:p14="http://schemas.microsoft.com/office/powerpoint/2010/main" val="1492081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6" name="Rectangle 5"/>
          <p:cNvSpPr/>
          <p:nvPr userDrawn="1"/>
        </p:nvSpPr>
        <p:spPr>
          <a:xfrm>
            <a:off x="0" y="0"/>
            <a:ext cx="9144000" cy="51268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702126"/>
            <a:ext cx="9144000" cy="1722581"/>
          </a:xfrm>
          <a:noFill/>
        </p:spPr>
        <p:txBody>
          <a:bodyPr/>
          <a:lstStyle>
            <a:lvl1pPr algn="ctr">
              <a:defRPr sz="360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dirty="0"/>
              <a:t>Click to edit Master title style</a:t>
            </a:r>
          </a:p>
        </p:txBody>
      </p:sp>
    </p:spTree>
    <p:extLst>
      <p:ext uri="{BB962C8B-B14F-4D97-AF65-F5344CB8AC3E}">
        <p14:creationId xmlns:p14="http://schemas.microsoft.com/office/powerpoint/2010/main" val="3705856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6" name="Rectangle 5"/>
          <p:cNvSpPr/>
          <p:nvPr userDrawn="1"/>
        </p:nvSpPr>
        <p:spPr>
          <a:xfrm>
            <a:off x="0" y="0"/>
            <a:ext cx="9144000" cy="5126835"/>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652925"/>
            <a:ext cx="9144000" cy="1820984"/>
          </a:xfrm>
          <a:noFill/>
        </p:spPr>
        <p:txBody>
          <a:bodyPr/>
          <a:lstStyle>
            <a:lvl1pPr algn="ctr">
              <a:defRPr sz="360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dirty="0"/>
              <a:t>Click to edit Master title style</a:t>
            </a:r>
          </a:p>
        </p:txBody>
      </p:sp>
    </p:spTree>
    <p:extLst>
      <p:ext uri="{BB962C8B-B14F-4D97-AF65-F5344CB8AC3E}">
        <p14:creationId xmlns:p14="http://schemas.microsoft.com/office/powerpoint/2010/main" val="3532442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39" y="0"/>
            <a:ext cx="9134061" cy="644057"/>
          </a:xfrm>
          <a:prstGeom prst="rect">
            <a:avLst/>
          </a:prstGeom>
          <a:solidFill>
            <a:schemeClr val="accent1">
              <a:lumMod val="75000"/>
            </a:schemeClr>
          </a:solidFill>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850106"/>
            <a:ext cx="8229600" cy="39219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860135"/>
            <a:ext cx="118872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8F31C43-9981-4C2A-B1DA-EF27A64864ED}" type="datetime1">
              <a:rPr lang="en-US" smtClean="0"/>
              <a:t>4/19/20</a:t>
            </a:fld>
            <a:endParaRPr lang="en-US"/>
          </a:p>
        </p:txBody>
      </p:sp>
      <p:sp>
        <p:nvSpPr>
          <p:cNvPr id="6" name="Slide Number Placeholder 5"/>
          <p:cNvSpPr>
            <a:spLocks noGrp="1"/>
          </p:cNvSpPr>
          <p:nvPr>
            <p:ph type="sldNum" sz="quarter" idx="4"/>
          </p:nvPr>
        </p:nvSpPr>
        <p:spPr>
          <a:xfrm>
            <a:off x="6553200" y="4860135"/>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3B08AF7-4237-6949-8335-F63F47C2C8CC}" type="slidenum">
              <a:rPr lang="en-US" smtClean="0"/>
              <a:t>‹#›</a:t>
            </a:fld>
            <a:endParaRPr lang="en-US"/>
          </a:p>
        </p:txBody>
      </p:sp>
      <p:sp>
        <p:nvSpPr>
          <p:cNvPr id="7" name="TextBox 6">
            <a:extLst>
              <a:ext uri="{FF2B5EF4-FFF2-40B4-BE49-F238E27FC236}">
                <a16:creationId xmlns:a16="http://schemas.microsoft.com/office/drawing/2014/main" id="{6AC5652A-DF4D-7F4E-8A6D-E0854EF1CC4B}"/>
              </a:ext>
            </a:extLst>
          </p:cNvPr>
          <p:cNvSpPr txBox="1"/>
          <p:nvPr userDrawn="1"/>
        </p:nvSpPr>
        <p:spPr>
          <a:xfrm>
            <a:off x="0" y="4906706"/>
            <a:ext cx="2566728" cy="246221"/>
          </a:xfrm>
          <a:prstGeom prst="rect">
            <a:avLst/>
          </a:prstGeom>
          <a:noFill/>
        </p:spPr>
        <p:txBody>
          <a:bodyPr wrap="none" rtlCol="0">
            <a:spAutoFit/>
          </a:bodyPr>
          <a:lstStyle/>
          <a:p>
            <a:r>
              <a:rPr lang="en-US" sz="1000" i="1" dirty="0">
                <a:solidFill>
                  <a:schemeClr val="bg1">
                    <a:lumMod val="75000"/>
                  </a:schemeClr>
                </a:solidFill>
              </a:rPr>
              <a:t>@Copyright: Msc. PMP. Nguyễn Thanh Phước</a:t>
            </a:r>
          </a:p>
        </p:txBody>
      </p:sp>
    </p:spTree>
    <p:extLst>
      <p:ext uri="{BB962C8B-B14F-4D97-AF65-F5344CB8AC3E}">
        <p14:creationId xmlns:p14="http://schemas.microsoft.com/office/powerpoint/2010/main" val="2986712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Lst>
  <p:hf hdr="0" dt="0"/>
  <p:txStyles>
    <p:titleStyle>
      <a:lvl1pPr algn="l" defTabSz="457200" rtl="0" eaLnBrk="1" latinLnBrk="0" hangingPunct="1">
        <a:spcBef>
          <a:spcPct val="0"/>
        </a:spcBef>
        <a:buNone/>
        <a:defRPr sz="2800" b="1" kern="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p:titleStyle>
    <p:bodyStyle>
      <a:lvl1pPr marL="342900" indent="-342900" algn="l" defTabSz="457200" rtl="0" eaLnBrk="1" latinLnBrk="0" hangingPunct="1">
        <a:spcBef>
          <a:spcPct val="20000"/>
        </a:spcBef>
        <a:buClr>
          <a:schemeClr val="accent6">
            <a:lumMod val="75000"/>
          </a:schemeClr>
        </a:buClr>
        <a:buFont typeface="Arial"/>
        <a:buChar char="•"/>
        <a:defRPr sz="2400" kern="1200">
          <a:solidFill>
            <a:schemeClr val="tx1"/>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ct val="20000"/>
        </a:spcBef>
        <a:buClr>
          <a:schemeClr val="accent6">
            <a:lumMod val="75000"/>
          </a:schemeClr>
        </a:buClr>
        <a:buFont typeface="Arial"/>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457200" rtl="0" eaLnBrk="1" latinLnBrk="0" hangingPunct="1">
        <a:spcBef>
          <a:spcPct val="20000"/>
        </a:spcBef>
        <a:buClr>
          <a:schemeClr val="accent6">
            <a:lumMod val="75000"/>
          </a:schemeClr>
        </a:buClr>
        <a:buFont typeface="Arial"/>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457200" rtl="0" eaLnBrk="1" latinLnBrk="0" hangingPunct="1">
        <a:spcBef>
          <a:spcPct val="20000"/>
        </a:spcBef>
        <a:buClr>
          <a:schemeClr val="accent6">
            <a:lumMod val="75000"/>
          </a:schemeClr>
        </a:buClr>
        <a:buFont typeface="Arial"/>
        <a:buChar char="–"/>
        <a:defRPr sz="2000" kern="1200">
          <a:solidFill>
            <a:schemeClr val="tx1"/>
          </a:solidFill>
          <a:latin typeface="Segoe UI" panose="020B0502040204020203" pitchFamily="34" charset="0"/>
          <a:ea typeface="+mn-ea"/>
          <a:cs typeface="Segoe UI" panose="020B0502040204020203" pitchFamily="34" charset="0"/>
        </a:defRPr>
      </a:lvl4pPr>
      <a:lvl5pPr marL="2057400" indent="-228600" algn="l" defTabSz="457200" rtl="0" eaLnBrk="1" latinLnBrk="0" hangingPunct="1">
        <a:spcBef>
          <a:spcPct val="20000"/>
        </a:spcBef>
        <a:buClr>
          <a:schemeClr val="accent6">
            <a:lumMod val="75000"/>
          </a:schemeClr>
        </a:buClr>
        <a:buFont typeface="Arial"/>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Template/3.2_Requirements%20Documentation.doc"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hyperlink" Target="Template/3.4_Requirement%20Tracebility%20Matrix.doc" TargetMode="Externa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22.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1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1.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51.png"/><Relationship Id="rId4" Type="http://schemas.openxmlformats.org/officeDocument/2006/relationships/image" Target="../media/image35.png"/></Relationships>
</file>

<file path=ppt/slides/_rels/slide1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Template/3.3_Requirements%20Management%20Plan.doc"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Template/2.2_Project%20Charter.doc"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Template/2.3_Stakeholder%20Register.doc"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Template/3.4_Requirement%20Tracebility%20Matrix.doc"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Template/2.2_Project%20Charter.doc"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Template/3.2_Requirements%20Documentation.doc"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84.xml.rels><?xml version="1.0" encoding="UTF-8" standalone="yes"?>
<Relationships xmlns="http://schemas.openxmlformats.org/package/2006/relationships"><Relationship Id="rId3" Type="http://schemas.openxmlformats.org/officeDocument/2006/relationships/hyperlink" Target="Template/3.8_WBS%20Dictionary.doc"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Template/3.8_WBS%20Dictionary.doc"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36243" y="779539"/>
            <a:ext cx="5334000" cy="1055930"/>
          </a:xfrm>
        </p:spPr>
        <p:txBody>
          <a:bodyPr>
            <a:noAutofit/>
          </a:bodyPr>
          <a:lstStyle/>
          <a:p>
            <a:r>
              <a:rPr lang="en-US" sz="3600" dirty="0">
                <a:solidFill>
                  <a:srgbClr val="FA830A"/>
                </a:solidFill>
                <a:ea typeface="Tahoma" pitchFamily="34" charset="0"/>
              </a:rPr>
              <a:t>Project Scope Management</a:t>
            </a:r>
            <a:endParaRPr lang="en-US" sz="3600" dirty="0">
              <a:solidFill>
                <a:srgbClr val="FA830A"/>
              </a:solidFill>
            </a:endParaRPr>
          </a:p>
        </p:txBody>
      </p:sp>
      <p:sp>
        <p:nvSpPr>
          <p:cNvPr id="3" name="Subtitle 2"/>
          <p:cNvSpPr>
            <a:spLocks noGrp="1"/>
          </p:cNvSpPr>
          <p:nvPr>
            <p:ph type="subTitle" idx="1"/>
          </p:nvPr>
        </p:nvSpPr>
        <p:spPr>
          <a:xfrm>
            <a:off x="236243" y="1988579"/>
            <a:ext cx="5334000" cy="519408"/>
          </a:xfrm>
        </p:spPr>
        <p:txBody>
          <a:bodyPr>
            <a:normAutofit/>
          </a:bodyPr>
          <a:lstStyle/>
          <a:p>
            <a:r>
              <a:rPr lang="en-US" sz="2400" b="1" i="0" dirty="0">
                <a:solidFill>
                  <a:schemeClr val="tx2">
                    <a:lumMod val="75000"/>
                  </a:schemeClr>
                </a:solidFill>
                <a:effectLst>
                  <a:outerShdw blurRad="38100" dist="38100" dir="2700000" algn="tl">
                    <a:srgbClr val="000000">
                      <a:alpha val="43137"/>
                    </a:srgbClr>
                  </a:outerShdw>
                </a:effectLst>
                <a:ea typeface="Tahoma" pitchFamily="34" charset="0"/>
              </a:rPr>
              <a:t>PMP6 -  v1.0</a:t>
            </a:r>
            <a:endParaRPr lang="en-US" dirty="0"/>
          </a:p>
        </p:txBody>
      </p:sp>
      <p:pic>
        <p:nvPicPr>
          <p:cNvPr id="4" name="Picture 3"/>
          <p:cNvPicPr>
            <a:picLocks noChangeAspect="1"/>
          </p:cNvPicPr>
          <p:nvPr/>
        </p:nvPicPr>
        <p:blipFill>
          <a:blip r:embed="rId3"/>
          <a:stretch>
            <a:fillRect/>
          </a:stretch>
        </p:blipFill>
        <p:spPr>
          <a:xfrm>
            <a:off x="7828469" y="134874"/>
            <a:ext cx="1110831" cy="443593"/>
          </a:xfrm>
          <a:prstGeom prst="rect">
            <a:avLst/>
          </a:prstGeom>
        </p:spPr>
      </p:pic>
      <p:pic>
        <p:nvPicPr>
          <p:cNvPr id="5" name="Picture 4">
            <a:extLst>
              <a:ext uri="{FF2B5EF4-FFF2-40B4-BE49-F238E27FC236}">
                <a16:creationId xmlns:a16="http://schemas.microsoft.com/office/drawing/2014/main" id="{B654C5BC-D906-5F4E-B005-98E46ED8B3C4}"/>
              </a:ext>
            </a:extLst>
          </p:cNvPr>
          <p:cNvPicPr>
            <a:picLocks noChangeAspect="1"/>
          </p:cNvPicPr>
          <p:nvPr/>
        </p:nvPicPr>
        <p:blipFill rotWithShape="1">
          <a:blip r:embed="rId4"/>
          <a:srcRect t="11089" r="21790"/>
          <a:stretch/>
        </p:blipFill>
        <p:spPr>
          <a:xfrm>
            <a:off x="2320493" y="2661097"/>
            <a:ext cx="1165499" cy="1324958"/>
          </a:xfrm>
          <a:prstGeom prst="rect">
            <a:avLst/>
          </a:prstGeom>
          <a:ln>
            <a:solidFill>
              <a:srgbClr val="FFC000"/>
            </a:solidFill>
          </a:ln>
          <a:effectLst>
            <a:glow rad="101600">
              <a:schemeClr val="accent6">
                <a:satMod val="175000"/>
                <a:alpha val="40000"/>
              </a:schemeClr>
            </a:glow>
            <a:outerShdw blurRad="50800" dist="38100" dir="5400000" algn="t" rotWithShape="0">
              <a:prstClr val="black">
                <a:alpha val="40000"/>
              </a:prstClr>
            </a:outerShdw>
          </a:effectLst>
        </p:spPr>
      </p:pic>
    </p:spTree>
    <p:extLst>
      <p:ext uri="{BB962C8B-B14F-4D97-AF65-F5344CB8AC3E}">
        <p14:creationId xmlns:p14="http://schemas.microsoft.com/office/powerpoint/2010/main" val="3426219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8A95D1-EA3A-774B-8CE8-438A2B418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310" y="2697446"/>
            <a:ext cx="4474490" cy="2059686"/>
          </a:xfrm>
          <a:prstGeom prst="rect">
            <a:avLst/>
          </a:prstGeom>
        </p:spPr>
      </p:pic>
      <p:sp>
        <p:nvSpPr>
          <p:cNvPr id="2" name="Title 1"/>
          <p:cNvSpPr>
            <a:spLocks noGrp="1"/>
          </p:cNvSpPr>
          <p:nvPr>
            <p:ph type="title"/>
          </p:nvPr>
        </p:nvSpPr>
        <p:spPr>
          <a:xfrm>
            <a:off x="0" y="0"/>
            <a:ext cx="9144000" cy="644057"/>
          </a:xfrm>
        </p:spPr>
        <p:txBody>
          <a:bodyPr/>
          <a:lstStyle/>
          <a:p>
            <a:r>
              <a:rPr lang="en-US" dirty="0"/>
              <a:t>&gt; Key concepts</a:t>
            </a:r>
          </a:p>
        </p:txBody>
      </p:sp>
      <p:sp>
        <p:nvSpPr>
          <p:cNvPr id="3" name="Content Placeholder 2"/>
          <p:cNvSpPr>
            <a:spLocks noGrp="1"/>
          </p:cNvSpPr>
          <p:nvPr>
            <p:ph idx="1"/>
          </p:nvPr>
        </p:nvSpPr>
        <p:spPr>
          <a:xfrm>
            <a:off x="276726" y="785813"/>
            <a:ext cx="5291155" cy="4124330"/>
          </a:xfrm>
        </p:spPr>
        <p:txBody>
          <a:bodyPr>
            <a:normAutofit/>
          </a:bodyPr>
          <a:lstStyle/>
          <a:p>
            <a:r>
              <a:rPr lang="en-US" dirty="0"/>
              <a:t>Scope creep</a:t>
            </a:r>
          </a:p>
          <a:p>
            <a:pPr lvl="1"/>
            <a:r>
              <a:rPr lang="en-US" dirty="0"/>
              <a:t>How to 5 Steps to Preventing Scope Creep</a:t>
            </a:r>
          </a:p>
          <a:p>
            <a:pPr lvl="2"/>
            <a:r>
              <a:rPr lang="en-US" dirty="0"/>
              <a:t>Understand the Outcome</a:t>
            </a:r>
          </a:p>
          <a:p>
            <a:pPr lvl="2"/>
            <a:r>
              <a:rPr lang="en-US" dirty="0"/>
              <a:t>Be Critical of Your Client’s Ideas</a:t>
            </a:r>
          </a:p>
          <a:p>
            <a:pPr lvl="2"/>
            <a:r>
              <a:rPr lang="en-US" dirty="0"/>
              <a:t>Clearly Define the Scope of Works</a:t>
            </a:r>
          </a:p>
          <a:p>
            <a:pPr lvl="2"/>
            <a:r>
              <a:rPr lang="en-US" dirty="0"/>
              <a:t>Price Right</a:t>
            </a:r>
          </a:p>
          <a:p>
            <a:pPr lvl="2"/>
            <a:r>
              <a:rPr lang="en-US" dirty="0"/>
              <a:t>Get It in Writing</a:t>
            </a:r>
          </a:p>
        </p:txBody>
      </p:sp>
      <p:sp>
        <p:nvSpPr>
          <p:cNvPr id="5" name="Slide Number Placeholder 4"/>
          <p:cNvSpPr>
            <a:spLocks noGrp="1"/>
          </p:cNvSpPr>
          <p:nvPr>
            <p:ph type="sldNum" sz="quarter" idx="12"/>
          </p:nvPr>
        </p:nvSpPr>
        <p:spPr/>
        <p:txBody>
          <a:bodyPr/>
          <a:lstStyle/>
          <a:p>
            <a:fld id="{E3B08AF7-4237-6949-8335-F63F47C2C8CC}" type="slidenum">
              <a:rPr lang="en-US" smtClean="0"/>
              <a:t>10</a:t>
            </a:fld>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800" y="1030571"/>
            <a:ext cx="1905000" cy="1666875"/>
          </a:xfrm>
          <a:prstGeom prst="rect">
            <a:avLst/>
          </a:prstGeom>
        </p:spPr>
      </p:pic>
    </p:spTree>
    <p:extLst>
      <p:ext uri="{BB962C8B-B14F-4D97-AF65-F5344CB8AC3E}">
        <p14:creationId xmlns:p14="http://schemas.microsoft.com/office/powerpoint/2010/main" val="16793756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6. Validate Scope</a:t>
            </a:r>
          </a:p>
        </p:txBody>
      </p:sp>
    </p:spTree>
    <p:extLst>
      <p:ext uri="{BB962C8B-B14F-4D97-AF65-F5344CB8AC3E}">
        <p14:creationId xmlns:p14="http://schemas.microsoft.com/office/powerpoint/2010/main" val="36259081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Overview</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101</a:t>
            </a:fld>
            <a:endParaRPr lang="en-US"/>
          </a:p>
        </p:txBody>
      </p:sp>
      <p:sp>
        <p:nvSpPr>
          <p:cNvPr id="6" name="Title 1"/>
          <p:cNvSpPr>
            <a:spLocks noGrp="1"/>
          </p:cNvSpPr>
          <p:nvPr>
            <p:ph idx="1"/>
          </p:nvPr>
        </p:nvSpPr>
        <p:spPr>
          <a:xfrm>
            <a:off x="340468" y="785813"/>
            <a:ext cx="8346332" cy="3964781"/>
          </a:xfrm>
        </p:spPr>
        <p:txBody>
          <a:bodyPr>
            <a:noAutofit/>
          </a:bodyPr>
          <a:lstStyle/>
          <a:p>
            <a:r>
              <a:rPr lang="en-US" dirty="0"/>
              <a:t>Formalizing acceptance of completed project deliverable, at the end of each phase or project</a:t>
            </a:r>
          </a:p>
          <a:p>
            <a:r>
              <a:rPr lang="en-US" altLang="en-US" dirty="0"/>
              <a:t>It brings objectivity to acceptance process &amp; increases change of final product, service, or result acceptance</a:t>
            </a:r>
          </a:p>
          <a:p>
            <a:r>
              <a:rPr lang="en-US" altLang="en-US" dirty="0"/>
              <a:t>This process is primarily concerned with acceptance of the deliverables</a:t>
            </a:r>
          </a:p>
        </p:txBody>
      </p:sp>
    </p:spTree>
    <p:extLst>
      <p:ext uri="{BB962C8B-B14F-4D97-AF65-F5344CB8AC3E}">
        <p14:creationId xmlns:p14="http://schemas.microsoft.com/office/powerpoint/2010/main" val="18707973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&gt; </a:t>
            </a:r>
            <a:r>
              <a:rPr lang="en-US" dirty="0"/>
              <a:t>ITTO</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102</a:t>
            </a:fld>
            <a:endParaRPr lang="en-US"/>
          </a:p>
        </p:txBody>
      </p:sp>
      <p:pic>
        <p:nvPicPr>
          <p:cNvPr id="3" name="Picture 2"/>
          <p:cNvPicPr>
            <a:picLocks noChangeAspect="1"/>
          </p:cNvPicPr>
          <p:nvPr/>
        </p:nvPicPr>
        <p:blipFill>
          <a:blip r:embed="rId3"/>
          <a:stretch>
            <a:fillRect/>
          </a:stretch>
        </p:blipFill>
        <p:spPr>
          <a:xfrm>
            <a:off x="1597874" y="757198"/>
            <a:ext cx="5757491" cy="4152945"/>
          </a:xfrm>
          <a:prstGeom prst="rect">
            <a:avLst/>
          </a:prstGeom>
        </p:spPr>
      </p:pic>
    </p:spTree>
    <p:extLst>
      <p:ext uri="{BB962C8B-B14F-4D97-AF65-F5344CB8AC3E}">
        <p14:creationId xmlns:p14="http://schemas.microsoft.com/office/powerpoint/2010/main" val="321841077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Process Flow</a:t>
            </a:r>
          </a:p>
        </p:txBody>
      </p:sp>
      <p:sp>
        <p:nvSpPr>
          <p:cNvPr id="5" name="Slide Number Placeholder 4"/>
          <p:cNvSpPr>
            <a:spLocks noGrp="1"/>
          </p:cNvSpPr>
          <p:nvPr>
            <p:ph type="sldNum" sz="quarter" idx="12"/>
          </p:nvPr>
        </p:nvSpPr>
        <p:spPr/>
        <p:txBody>
          <a:bodyPr/>
          <a:lstStyle/>
          <a:p>
            <a:fld id="{E3B08AF7-4237-6949-8335-F63F47C2C8CC}" type="slidenum">
              <a:rPr lang="en-US" smtClean="0"/>
              <a:t>103</a:t>
            </a:fld>
            <a:endParaRPr lang="en-US"/>
          </a:p>
        </p:txBody>
      </p:sp>
      <p:pic>
        <p:nvPicPr>
          <p:cNvPr id="3" name="Picture 2"/>
          <p:cNvPicPr>
            <a:picLocks noChangeAspect="1"/>
          </p:cNvPicPr>
          <p:nvPr/>
        </p:nvPicPr>
        <p:blipFill>
          <a:blip r:embed="rId3"/>
          <a:stretch>
            <a:fillRect/>
          </a:stretch>
        </p:blipFill>
        <p:spPr>
          <a:xfrm>
            <a:off x="805003" y="715888"/>
            <a:ext cx="6547837" cy="4233871"/>
          </a:xfrm>
          <a:prstGeom prst="rect">
            <a:avLst/>
          </a:prstGeom>
        </p:spPr>
      </p:pic>
    </p:spTree>
    <p:extLst>
      <p:ext uri="{BB962C8B-B14F-4D97-AF65-F5344CB8AC3E}">
        <p14:creationId xmlns:p14="http://schemas.microsoft.com/office/powerpoint/2010/main" val="12683201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&gt; </a:t>
            </a:r>
            <a:r>
              <a:rPr lang="en-US" dirty="0"/>
              <a:t>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104</a:t>
            </a:fld>
            <a:endParaRPr lang="en-US"/>
          </a:p>
        </p:txBody>
      </p:sp>
      <p:pic>
        <p:nvPicPr>
          <p:cNvPr id="8" name="Picture 7"/>
          <p:cNvPicPr>
            <a:picLocks noChangeAspect="1"/>
          </p:cNvPicPr>
          <p:nvPr/>
        </p:nvPicPr>
        <p:blipFill rotWithShape="1">
          <a:blip r:embed="rId3"/>
          <a:srcRect t="18093"/>
          <a:stretch/>
        </p:blipFill>
        <p:spPr>
          <a:xfrm>
            <a:off x="507245" y="710854"/>
            <a:ext cx="6911184" cy="4083167"/>
          </a:xfrm>
          <a:prstGeom prst="rect">
            <a:avLst/>
          </a:prstGeom>
        </p:spPr>
      </p:pic>
      <p:sp>
        <p:nvSpPr>
          <p:cNvPr id="3" name="Rectangle 2"/>
          <p:cNvSpPr/>
          <p:nvPr/>
        </p:nvSpPr>
        <p:spPr>
          <a:xfrm>
            <a:off x="1608083" y="858508"/>
            <a:ext cx="5502165" cy="1332900"/>
          </a:xfrm>
          <a:prstGeom prst="rect">
            <a:avLst/>
          </a:prstGeom>
          <a:noFill/>
          <a:ln w="38100">
            <a:solidFill>
              <a:srgbClr val="FA83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5605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105</a:t>
            </a:fld>
            <a:endParaRPr lang="en-US"/>
          </a:p>
        </p:txBody>
      </p:sp>
      <p:sp>
        <p:nvSpPr>
          <p:cNvPr id="6" name="Title 1"/>
          <p:cNvSpPr>
            <a:spLocks noGrp="1"/>
          </p:cNvSpPr>
          <p:nvPr>
            <p:ph idx="1"/>
          </p:nvPr>
        </p:nvSpPr>
        <p:spPr>
          <a:xfrm>
            <a:off x="270164" y="785813"/>
            <a:ext cx="8572500" cy="4348166"/>
          </a:xfrm>
        </p:spPr>
        <p:txBody>
          <a:bodyPr>
            <a:normAutofit/>
          </a:bodyPr>
          <a:lstStyle/>
          <a:p>
            <a:pPr marL="457200" indent="-457200" algn="just">
              <a:buAutoNum type="arabicPeriod"/>
            </a:pPr>
            <a:r>
              <a:rPr lang="en-US" altLang="en-US" dirty="0"/>
              <a:t>Project</a:t>
            </a:r>
            <a:r>
              <a:rPr lang="en-US" altLang="en-US" sz="2400" dirty="0"/>
              <a:t> management plan</a:t>
            </a:r>
          </a:p>
          <a:p>
            <a:pPr marL="857250" lvl="1" indent="-457200" algn="just"/>
            <a:r>
              <a:rPr lang="en-US" altLang="en-US" sz="2000" dirty="0"/>
              <a:t>Scope management plan specifies how to obtain formal acceptance of the completed project deliverables + th</a:t>
            </a:r>
            <a:r>
              <a:rPr lang="en-US" altLang="en-US" dirty="0"/>
              <a:t>e scope baseline</a:t>
            </a:r>
            <a:endParaRPr lang="en-US" altLang="en-US" sz="2000" dirty="0"/>
          </a:p>
          <a:p>
            <a:pPr marL="457200" indent="-457200" algn="just">
              <a:buAutoNum type="arabicPeriod"/>
            </a:pPr>
            <a:r>
              <a:rPr lang="en-US" altLang="en-US" dirty="0"/>
              <a:t>Requirements documentation</a:t>
            </a:r>
          </a:p>
          <a:p>
            <a:pPr marL="857250" lvl="1" indent="-457200" algn="just"/>
            <a:r>
              <a:rPr lang="en-US" dirty="0"/>
              <a:t>List all the project, product, and other types of requirements for the project and product, along with their acceptance criteria</a:t>
            </a:r>
          </a:p>
          <a:p>
            <a:pPr marL="857250" lvl="1" indent="-457200" algn="just"/>
            <a:endParaRPr lang="en-US" dirty="0"/>
          </a:p>
          <a:p>
            <a:pPr marL="400050" lvl="1" indent="0" algn="just">
              <a:buNone/>
            </a:pPr>
            <a:endParaRPr lang="en-US" altLang="en-US" dirty="0"/>
          </a:p>
          <a:p>
            <a:pPr marL="457200" lvl="1" indent="0" algn="just">
              <a:buNone/>
            </a:pPr>
            <a:endParaRPr lang="en-US" altLang="en-US" sz="1600" i="1"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spTree>
    <p:extLst>
      <p:ext uri="{BB962C8B-B14F-4D97-AF65-F5344CB8AC3E}">
        <p14:creationId xmlns:p14="http://schemas.microsoft.com/office/powerpoint/2010/main" val="26580946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106</a:t>
            </a:fld>
            <a:endParaRPr lang="en-US"/>
          </a:p>
        </p:txBody>
      </p:sp>
      <p:sp>
        <p:nvSpPr>
          <p:cNvPr id="6" name="Title 1"/>
          <p:cNvSpPr>
            <a:spLocks noGrp="1"/>
          </p:cNvSpPr>
          <p:nvPr>
            <p:ph idx="1"/>
          </p:nvPr>
        </p:nvSpPr>
        <p:spPr>
          <a:xfrm>
            <a:off x="217283" y="785813"/>
            <a:ext cx="8469517" cy="4348166"/>
          </a:xfrm>
        </p:spPr>
        <p:txBody>
          <a:bodyPr>
            <a:normAutofit/>
          </a:bodyPr>
          <a:lstStyle/>
          <a:p>
            <a:pPr marL="457200" indent="-457200" algn="just">
              <a:buFont typeface="+mj-lt"/>
              <a:buAutoNum type="arabicPeriod" startAt="3"/>
            </a:pPr>
            <a:r>
              <a:rPr lang="en-US" altLang="en-US" dirty="0"/>
              <a:t>Requirements traceability matrix</a:t>
            </a:r>
          </a:p>
          <a:p>
            <a:pPr marL="857250" lvl="1" indent="-457200" algn="just"/>
            <a:r>
              <a:rPr lang="en-US" dirty="0"/>
              <a:t>Links requirements to their origin and tracks them throughout the project life cycle</a:t>
            </a:r>
            <a:endParaRPr lang="en-US" altLang="en-US" dirty="0"/>
          </a:p>
          <a:p>
            <a:pPr marL="457200" indent="-457200" algn="just">
              <a:buAutoNum type="arabicPeriod" startAt="3"/>
            </a:pPr>
            <a:r>
              <a:rPr lang="en-US" altLang="en-US" dirty="0"/>
              <a:t>Verified deliverables</a:t>
            </a:r>
          </a:p>
          <a:p>
            <a:pPr marL="862013" lvl="1" indent="-404813" algn="just"/>
            <a:r>
              <a:rPr lang="en-US" altLang="en-US" dirty="0"/>
              <a:t>Project deliverables that are completed and checked for the correctness through the Control Quality process</a:t>
            </a:r>
          </a:p>
          <a:p>
            <a:pPr marL="514350" indent="-457200" algn="just">
              <a:buFont typeface="+mj-lt"/>
              <a:buAutoNum type="arabicPeriod" startAt="5"/>
            </a:pPr>
            <a:r>
              <a:rPr lang="en-US" altLang="en-US" dirty="0"/>
              <a:t>Work performance data</a:t>
            </a:r>
          </a:p>
          <a:p>
            <a:pPr lvl="1" algn="just"/>
            <a:r>
              <a:rPr lang="en-US" altLang="en-US" dirty="0"/>
              <a:t>Including degree of compliance with requirements, number of nonconformities, severity of nonconformities, or number of validation cycles performed</a:t>
            </a:r>
            <a:endParaRPr lang="en-US" altLang="en-US" sz="1600" i="1" dirty="0"/>
          </a:p>
          <a:p>
            <a:pPr lvl="1" algn="just"/>
            <a:endParaRPr lang="en-US" altLang="en-US" sz="2000" b="1" dirty="0"/>
          </a:p>
          <a:p>
            <a:pPr marL="0" indent="0" algn="just">
              <a:buNone/>
            </a:pPr>
            <a:endParaRPr lang="en-US" altLang="en-US" sz="2400" dirty="0"/>
          </a:p>
        </p:txBody>
      </p:sp>
    </p:spTree>
    <p:extLst>
      <p:ext uri="{BB962C8B-B14F-4D97-AF65-F5344CB8AC3E}">
        <p14:creationId xmlns:p14="http://schemas.microsoft.com/office/powerpoint/2010/main" val="9092765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107</a:t>
            </a:fld>
            <a:endParaRPr lang="en-US"/>
          </a:p>
        </p:txBody>
      </p:sp>
      <p:graphicFrame>
        <p:nvGraphicFramePr>
          <p:cNvPr id="7" name="Diagram 6"/>
          <p:cNvGraphicFramePr/>
          <p:nvPr>
            <p:extLst>
              <p:ext uri="{D42A27DB-BD31-4B8C-83A1-F6EECF244321}">
                <p14:modId xmlns:p14="http://schemas.microsoft.com/office/powerpoint/2010/main" val="1073126211"/>
              </p:ext>
            </p:extLst>
          </p:nvPr>
        </p:nvGraphicFramePr>
        <p:xfrm>
          <a:off x="379602" y="800429"/>
          <a:ext cx="8384796" cy="41097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28410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&gt; </a:t>
            </a:r>
            <a:r>
              <a:rPr lang="en-US" dirty="0"/>
              <a:t>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108</a:t>
            </a:fld>
            <a:endParaRPr lang="en-US"/>
          </a:p>
        </p:txBody>
      </p:sp>
      <p:pic>
        <p:nvPicPr>
          <p:cNvPr id="8" name="Picture 7"/>
          <p:cNvPicPr>
            <a:picLocks noChangeAspect="1"/>
          </p:cNvPicPr>
          <p:nvPr/>
        </p:nvPicPr>
        <p:blipFill rotWithShape="1">
          <a:blip r:embed="rId3"/>
          <a:srcRect t="18093"/>
          <a:stretch/>
        </p:blipFill>
        <p:spPr>
          <a:xfrm>
            <a:off x="507245" y="710854"/>
            <a:ext cx="6911184" cy="4083167"/>
          </a:xfrm>
          <a:prstGeom prst="rect">
            <a:avLst/>
          </a:prstGeom>
        </p:spPr>
      </p:pic>
      <p:sp>
        <p:nvSpPr>
          <p:cNvPr id="3" name="Rectangle 2"/>
          <p:cNvSpPr/>
          <p:nvPr/>
        </p:nvSpPr>
        <p:spPr>
          <a:xfrm>
            <a:off x="1605150" y="2522482"/>
            <a:ext cx="5331678" cy="693683"/>
          </a:xfrm>
          <a:prstGeom prst="rect">
            <a:avLst/>
          </a:prstGeom>
          <a:noFill/>
          <a:ln w="38100">
            <a:solidFill>
              <a:srgbClr val="FA83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40559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109</a:t>
            </a:fld>
            <a:endParaRPr lang="en-US"/>
          </a:p>
        </p:txBody>
      </p:sp>
      <p:sp>
        <p:nvSpPr>
          <p:cNvPr id="6" name="Title 1"/>
          <p:cNvSpPr>
            <a:spLocks noGrp="1"/>
          </p:cNvSpPr>
          <p:nvPr>
            <p:ph idx="1"/>
          </p:nvPr>
        </p:nvSpPr>
        <p:spPr>
          <a:xfrm>
            <a:off x="248653" y="801605"/>
            <a:ext cx="8229600" cy="3978692"/>
          </a:xfrm>
        </p:spPr>
        <p:txBody>
          <a:bodyPr>
            <a:normAutofit/>
          </a:bodyPr>
          <a:lstStyle/>
          <a:p>
            <a:pPr marL="457200" indent="-457200" algn="just">
              <a:buAutoNum type="arabicPeriod"/>
            </a:pPr>
            <a:r>
              <a:rPr lang="en-US" altLang="en-US" dirty="0"/>
              <a:t>Inspection</a:t>
            </a:r>
          </a:p>
          <a:p>
            <a:pPr marL="857250" lvl="1" indent="-457200" algn="just"/>
            <a:r>
              <a:rPr lang="en-US" altLang="en-US" dirty="0"/>
              <a:t>Includes activities such as measuring, examining, &amp; validating to determine whether work &amp; deliverables meet acceptance criteria</a:t>
            </a:r>
          </a:p>
          <a:p>
            <a:pPr marL="857250" lvl="1" indent="-457200" algn="just"/>
            <a:r>
              <a:rPr lang="en-US" altLang="en-US" dirty="0"/>
              <a:t>Inspection are sometimes called reviews, product reviews, audits and walkthroughs</a:t>
            </a:r>
          </a:p>
          <a:p>
            <a:pPr marL="457200" indent="-457200" algn="just">
              <a:buAutoNum type="arabicPeriod"/>
            </a:pPr>
            <a:endParaRPr lang="en-US" altLang="en-US" dirty="0"/>
          </a:p>
          <a:p>
            <a:pPr algn="just">
              <a:buAutoNum type="arabicPeriod"/>
            </a:pPr>
            <a:endParaRPr lang="en-US" altLang="en-US" sz="1800" dirty="0"/>
          </a:p>
          <a:p>
            <a:pPr lvl="1"/>
            <a:endParaRPr lang="en-US" altLang="en-US" sz="1800" i="1"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0933"/>
          <a:stretch/>
        </p:blipFill>
        <p:spPr>
          <a:xfrm>
            <a:off x="1190908" y="3022861"/>
            <a:ext cx="2362200" cy="172218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664" y="3022861"/>
            <a:ext cx="2696033" cy="1797355"/>
          </a:xfrm>
          <a:prstGeom prst="rect">
            <a:avLst/>
          </a:prstGeom>
        </p:spPr>
      </p:pic>
    </p:spTree>
    <p:extLst>
      <p:ext uri="{BB962C8B-B14F-4D97-AF65-F5344CB8AC3E}">
        <p14:creationId xmlns:p14="http://schemas.microsoft.com/office/powerpoint/2010/main" val="3517633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44057"/>
          </a:xfrm>
        </p:spPr>
        <p:txBody>
          <a:bodyPr>
            <a:noAutofit/>
          </a:bodyPr>
          <a:lstStyle/>
          <a:p>
            <a:r>
              <a:rPr lang="en-US" sz="2800" b="0" dirty="0"/>
              <a:t>&gt; Processes</a:t>
            </a:r>
            <a:endParaRPr lang="en-US" sz="16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 name="Slide Number Placeholder 4"/>
          <p:cNvSpPr>
            <a:spLocks noGrp="1"/>
          </p:cNvSpPr>
          <p:nvPr>
            <p:ph type="sldNum" sz="quarter" idx="12"/>
          </p:nvPr>
        </p:nvSpPr>
        <p:spPr/>
        <p:txBody>
          <a:bodyPr/>
          <a:lstStyle/>
          <a:p>
            <a:fld id="{E3B08AF7-4237-6949-8335-F63F47C2C8CC}" type="slidenum">
              <a:rPr lang="en-US" smtClean="0"/>
              <a:t>11</a:t>
            </a:fld>
            <a:endParaRPr lang="en-US"/>
          </a:p>
        </p:txBody>
      </p:sp>
      <p:graphicFrame>
        <p:nvGraphicFramePr>
          <p:cNvPr id="6" name="Diagram 5"/>
          <p:cNvGraphicFramePr/>
          <p:nvPr>
            <p:extLst>
              <p:ext uri="{D42A27DB-BD31-4B8C-83A1-F6EECF244321}">
                <p14:modId xmlns:p14="http://schemas.microsoft.com/office/powerpoint/2010/main" val="700992652"/>
              </p:ext>
            </p:extLst>
          </p:nvPr>
        </p:nvGraphicFramePr>
        <p:xfrm>
          <a:off x="642552" y="852055"/>
          <a:ext cx="8044248" cy="4008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904916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110</a:t>
            </a:fld>
            <a:endParaRPr lang="en-US"/>
          </a:p>
        </p:txBody>
      </p:sp>
      <p:sp>
        <p:nvSpPr>
          <p:cNvPr id="6" name="Title 1"/>
          <p:cNvSpPr>
            <a:spLocks noGrp="1"/>
          </p:cNvSpPr>
          <p:nvPr>
            <p:ph idx="1"/>
          </p:nvPr>
        </p:nvSpPr>
        <p:spPr>
          <a:xfrm>
            <a:off x="248653" y="801605"/>
            <a:ext cx="8229600" cy="3978692"/>
          </a:xfrm>
        </p:spPr>
        <p:txBody>
          <a:bodyPr>
            <a:normAutofit/>
          </a:bodyPr>
          <a:lstStyle/>
          <a:p>
            <a:pPr marL="457200" indent="-457200" algn="just">
              <a:buAutoNum type="arabicPeriod"/>
            </a:pPr>
            <a:r>
              <a:rPr lang="en-US" altLang="en-US" dirty="0"/>
              <a:t>Inspection</a:t>
            </a:r>
          </a:p>
          <a:p>
            <a:pPr marL="857250" lvl="1" indent="-457200" algn="just"/>
            <a:endParaRPr lang="en-US" altLang="en-US" dirty="0"/>
          </a:p>
          <a:p>
            <a:pPr marL="457200" indent="-457200" algn="just">
              <a:buAutoNum type="arabicPeriod"/>
            </a:pPr>
            <a:endParaRPr lang="en-US" altLang="en-US" dirty="0"/>
          </a:p>
          <a:p>
            <a:pPr algn="just">
              <a:buAutoNum type="arabicPeriod"/>
            </a:pPr>
            <a:endParaRPr lang="en-US" altLang="en-US" sz="1800" dirty="0"/>
          </a:p>
          <a:p>
            <a:pPr lvl="1"/>
            <a:endParaRPr lang="en-US" altLang="en-US" sz="1800" i="1"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graphicFrame>
        <p:nvGraphicFramePr>
          <p:cNvPr id="8" name="Diagram 7"/>
          <p:cNvGraphicFramePr/>
          <p:nvPr>
            <p:extLst>
              <p:ext uri="{D42A27DB-BD31-4B8C-83A1-F6EECF244321}">
                <p14:modId xmlns:p14="http://schemas.microsoft.com/office/powerpoint/2010/main" val="3401627463"/>
              </p:ext>
            </p:extLst>
          </p:nvPr>
        </p:nvGraphicFramePr>
        <p:xfrm>
          <a:off x="763509" y="1285591"/>
          <a:ext cx="8126994" cy="36245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8843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111</a:t>
            </a:fld>
            <a:endParaRPr lang="en-US"/>
          </a:p>
        </p:txBody>
      </p:sp>
      <p:sp>
        <p:nvSpPr>
          <p:cNvPr id="6" name="Title 1"/>
          <p:cNvSpPr>
            <a:spLocks noGrp="1"/>
          </p:cNvSpPr>
          <p:nvPr>
            <p:ph idx="1"/>
          </p:nvPr>
        </p:nvSpPr>
        <p:spPr>
          <a:xfrm>
            <a:off x="248653" y="801605"/>
            <a:ext cx="8229600" cy="3978692"/>
          </a:xfrm>
        </p:spPr>
        <p:txBody>
          <a:bodyPr>
            <a:normAutofit/>
          </a:bodyPr>
          <a:lstStyle/>
          <a:p>
            <a:pPr marL="457200" indent="-457200" algn="just">
              <a:buFont typeface="+mj-lt"/>
              <a:buAutoNum type="arabicPeriod" startAt="2"/>
            </a:pPr>
            <a:r>
              <a:rPr lang="en-US" altLang="en-US" dirty="0"/>
              <a:t>Group decision-making techniques</a:t>
            </a:r>
          </a:p>
          <a:p>
            <a:pPr marL="857250" lvl="1" indent="-457200" algn="just"/>
            <a:r>
              <a:rPr lang="en-US" altLang="en-US" sz="1800" dirty="0"/>
              <a:t>Group discuss &amp; reaches conclusion after scope validation</a:t>
            </a:r>
          </a:p>
          <a:p>
            <a:pPr marL="857250" lvl="1" indent="-457200" algn="just"/>
            <a:endParaRPr lang="en-US" altLang="en-US" sz="1800"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spTree>
    <p:extLst>
      <p:ext uri="{BB962C8B-B14F-4D97-AF65-F5344CB8AC3E}">
        <p14:creationId xmlns:p14="http://schemas.microsoft.com/office/powerpoint/2010/main" val="41124301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&gt; </a:t>
            </a:r>
            <a:r>
              <a:rPr lang="en-US" dirty="0"/>
              <a:t>Output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112</a:t>
            </a:fld>
            <a:endParaRPr lang="en-US"/>
          </a:p>
        </p:txBody>
      </p:sp>
      <p:pic>
        <p:nvPicPr>
          <p:cNvPr id="9" name="Picture 8"/>
          <p:cNvPicPr>
            <a:picLocks noChangeAspect="1"/>
          </p:cNvPicPr>
          <p:nvPr/>
        </p:nvPicPr>
        <p:blipFill rotWithShape="1">
          <a:blip r:embed="rId3"/>
          <a:srcRect t="18093"/>
          <a:stretch/>
        </p:blipFill>
        <p:spPr>
          <a:xfrm>
            <a:off x="507245" y="710854"/>
            <a:ext cx="6911184" cy="4083167"/>
          </a:xfrm>
          <a:prstGeom prst="rect">
            <a:avLst/>
          </a:prstGeom>
        </p:spPr>
      </p:pic>
      <p:sp>
        <p:nvSpPr>
          <p:cNvPr id="3" name="Rectangle 2"/>
          <p:cNvSpPr/>
          <p:nvPr/>
        </p:nvSpPr>
        <p:spPr>
          <a:xfrm>
            <a:off x="1615781" y="3485280"/>
            <a:ext cx="5273750" cy="1070954"/>
          </a:xfrm>
          <a:prstGeom prst="rect">
            <a:avLst/>
          </a:prstGeom>
          <a:noFill/>
          <a:ln w="38100">
            <a:solidFill>
              <a:srgbClr val="FA83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83966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Output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113</a:t>
            </a:fld>
            <a:endParaRPr lang="en-US"/>
          </a:p>
        </p:txBody>
      </p:sp>
      <p:sp>
        <p:nvSpPr>
          <p:cNvPr id="6" name="Title 1"/>
          <p:cNvSpPr>
            <a:spLocks noGrp="1"/>
          </p:cNvSpPr>
          <p:nvPr>
            <p:ph idx="1"/>
          </p:nvPr>
        </p:nvSpPr>
        <p:spPr>
          <a:xfrm>
            <a:off x="226031" y="785813"/>
            <a:ext cx="8460769" cy="4074322"/>
          </a:xfrm>
        </p:spPr>
        <p:txBody>
          <a:bodyPr>
            <a:normAutofit/>
          </a:bodyPr>
          <a:lstStyle/>
          <a:p>
            <a:pPr marL="457200" indent="-457200" algn="just">
              <a:buAutoNum type="arabicPeriod"/>
            </a:pPr>
            <a:r>
              <a:rPr lang="en-US" altLang="en-US" dirty="0"/>
              <a:t>Accepted deliverables</a:t>
            </a:r>
          </a:p>
          <a:p>
            <a:pPr marL="857250" lvl="1" indent="-457200" algn="just"/>
            <a:r>
              <a:rPr lang="en-US" dirty="0"/>
              <a:t>Formal documentation received from customer or sponsor acknowledging formal acceptance of the deliverables</a:t>
            </a:r>
          </a:p>
          <a:p>
            <a:pPr marL="857250" lvl="1" indent="-457200" algn="just"/>
            <a:r>
              <a:rPr lang="en-US" dirty="0"/>
              <a:t>This is forwarded to the Close Project or Phase process</a:t>
            </a:r>
          </a:p>
          <a:p>
            <a:pPr marL="857250" lvl="1" indent="-457200" algn="just"/>
            <a:r>
              <a:rPr lang="en-US" dirty="0"/>
              <a:t>Deliverables that MEET the acceptance criteria are formally signed off and approved by the customer or sponsor</a:t>
            </a:r>
            <a:endParaRPr lang="en-US" altLang="en-US" dirty="0"/>
          </a:p>
          <a:p>
            <a:pPr marL="457200" indent="-457200" algn="just">
              <a:buFont typeface="+mj-lt"/>
              <a:buAutoNum type="arabicPeriod" startAt="2"/>
            </a:pPr>
            <a:r>
              <a:rPr lang="en-US" altLang="en-US" dirty="0"/>
              <a:t>Change requests</a:t>
            </a:r>
          </a:p>
          <a:p>
            <a:pPr marL="857250" lvl="1" indent="-457200"/>
            <a:r>
              <a:rPr lang="en-US" dirty="0"/>
              <a:t>The completed deliverables that have NOT been formally accepted are documented, along with the reasons for non-acceptance of those deliverables</a:t>
            </a:r>
            <a:endParaRPr lang="en-US" altLang="en-US" sz="1800" i="1"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spTree>
    <p:extLst>
      <p:ext uri="{BB962C8B-B14F-4D97-AF65-F5344CB8AC3E}">
        <p14:creationId xmlns:p14="http://schemas.microsoft.com/office/powerpoint/2010/main" val="5730673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Output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114</a:t>
            </a:fld>
            <a:endParaRPr lang="en-US"/>
          </a:p>
        </p:txBody>
      </p:sp>
      <p:sp>
        <p:nvSpPr>
          <p:cNvPr id="6" name="Title 1"/>
          <p:cNvSpPr>
            <a:spLocks noGrp="1"/>
          </p:cNvSpPr>
          <p:nvPr>
            <p:ph idx="1"/>
          </p:nvPr>
        </p:nvSpPr>
        <p:spPr>
          <a:xfrm>
            <a:off x="226031" y="785813"/>
            <a:ext cx="8460769" cy="4074322"/>
          </a:xfrm>
        </p:spPr>
        <p:txBody>
          <a:bodyPr>
            <a:normAutofit/>
          </a:bodyPr>
          <a:lstStyle/>
          <a:p>
            <a:pPr marL="457200" indent="-457200" algn="just">
              <a:buFont typeface="+mj-lt"/>
              <a:buAutoNum type="arabicPeriod" startAt="3"/>
            </a:pPr>
            <a:r>
              <a:rPr lang="en-US" altLang="en-US" dirty="0"/>
              <a:t>Work performance information</a:t>
            </a:r>
          </a:p>
          <a:p>
            <a:pPr marL="857250" lvl="1" indent="-457200" algn="just"/>
            <a:r>
              <a:rPr lang="en-US" altLang="en-US" dirty="0"/>
              <a:t>It includes information about project progress, such as which deliverables that have started, finished or which have been accepted</a:t>
            </a:r>
          </a:p>
          <a:p>
            <a:pPr marL="457200" indent="-457200" algn="just">
              <a:buFont typeface="+mj-lt"/>
              <a:buAutoNum type="arabicPeriod" startAt="3"/>
            </a:pPr>
            <a:r>
              <a:rPr lang="en-US" altLang="en-US" dirty="0"/>
              <a:t>Project document updates</a:t>
            </a:r>
          </a:p>
          <a:p>
            <a:pPr marL="857250" lvl="1" indent="-457200" algn="just"/>
            <a:r>
              <a:rPr lang="en-US" altLang="en-US" dirty="0"/>
              <a:t>Any document that defines the product or report status or product completion</a:t>
            </a:r>
          </a:p>
          <a:p>
            <a:pPr marL="857250" lvl="1" indent="-457200" algn="just"/>
            <a:endParaRPr lang="en-US" altLang="en-US" dirty="0"/>
          </a:p>
          <a:p>
            <a:pPr algn="just">
              <a:buAutoNum type="arabicPeriod" startAt="3"/>
            </a:pPr>
            <a:endParaRPr lang="en-US" altLang="en-US" sz="1800" i="1"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spTree>
    <p:extLst>
      <p:ext uri="{BB962C8B-B14F-4D97-AF65-F5344CB8AC3E}">
        <p14:creationId xmlns:p14="http://schemas.microsoft.com/office/powerpoint/2010/main" val="9003761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Napoleon Hill</a:t>
            </a:r>
          </a:p>
        </p:txBody>
      </p:sp>
      <p:sp>
        <p:nvSpPr>
          <p:cNvPr id="3" name="Content Placeholder 2"/>
          <p:cNvSpPr>
            <a:spLocks noGrp="1"/>
          </p:cNvSpPr>
          <p:nvPr>
            <p:ph idx="1"/>
          </p:nvPr>
        </p:nvSpPr>
        <p:spPr>
          <a:xfrm>
            <a:off x="457200" y="1601580"/>
            <a:ext cx="4539129" cy="2287026"/>
          </a:xfrm>
        </p:spPr>
        <p:txBody>
          <a:bodyPr>
            <a:normAutofit lnSpcReduction="10000"/>
          </a:bodyPr>
          <a:lstStyle/>
          <a:p>
            <a:pPr marL="0" indent="0" algn="ctr">
              <a:buNone/>
            </a:pPr>
            <a:r>
              <a:rPr lang="en-US" sz="4000" b="1" dirty="0">
                <a:latin typeface="+mn-lt"/>
              </a:rPr>
              <a:t>“The way of success is the way of continuous pursuit of knowledge”</a:t>
            </a:r>
          </a:p>
        </p:txBody>
      </p:sp>
      <p:sp>
        <p:nvSpPr>
          <p:cNvPr id="5" name="Slide Number Placeholder 4"/>
          <p:cNvSpPr>
            <a:spLocks noGrp="1"/>
          </p:cNvSpPr>
          <p:nvPr>
            <p:ph type="sldNum" sz="quarter" idx="12"/>
          </p:nvPr>
        </p:nvSpPr>
        <p:spPr/>
        <p:txBody>
          <a:bodyPr/>
          <a:lstStyle/>
          <a:p>
            <a:fld id="{E3B08AF7-4237-6949-8335-F63F47C2C8CC}" type="slidenum">
              <a:rPr lang="en-US" smtClean="0"/>
              <a:t>115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625" y="1176337"/>
            <a:ext cx="2381250" cy="2790825"/>
          </a:xfrm>
          <a:prstGeom prst="rect">
            <a:avLst/>
          </a:prstGeom>
        </p:spPr>
      </p:pic>
    </p:spTree>
    <p:extLst>
      <p:ext uri="{BB962C8B-B14F-4D97-AF65-F5344CB8AC3E}">
        <p14:creationId xmlns:p14="http://schemas.microsoft.com/office/powerpoint/2010/main" val="5714592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latin typeface="Segoe UI" panose="020B0502040204020203" pitchFamily="34" charset="0"/>
                <a:cs typeface="Segoe UI" panose="020B0502040204020203" pitchFamily="34" charset="0"/>
              </a:rPr>
              <a:t>4. Control Scope.</a:t>
            </a:r>
            <a:endParaRPr lang="en-US" dirty="0"/>
          </a:p>
        </p:txBody>
      </p:sp>
      <p:sp>
        <p:nvSpPr>
          <p:cNvPr id="5" name="Slide Number Placeholder 4"/>
          <p:cNvSpPr>
            <a:spLocks noGrp="1"/>
          </p:cNvSpPr>
          <p:nvPr>
            <p:ph type="sldNum" sz="quarter" idx="4294967295"/>
          </p:nvPr>
        </p:nvSpPr>
        <p:spPr>
          <a:xfrm>
            <a:off x="7010400" y="4860925"/>
            <a:ext cx="2133600" cy="273050"/>
          </a:xfrm>
        </p:spPr>
        <p:txBody>
          <a:bodyPr/>
          <a:lstStyle/>
          <a:p>
            <a:fld id="{E3B08AF7-4237-6949-8335-F63F47C2C8CC}" type="slidenum">
              <a:rPr lang="en-US" smtClean="0"/>
              <a:t>116</a:t>
            </a:fld>
            <a:endParaRPr lang="en-US"/>
          </a:p>
        </p:txBody>
      </p:sp>
    </p:spTree>
    <p:extLst>
      <p:ext uri="{BB962C8B-B14F-4D97-AF65-F5344CB8AC3E}">
        <p14:creationId xmlns:p14="http://schemas.microsoft.com/office/powerpoint/2010/main" val="34066597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Overview</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117</a:t>
            </a:fld>
            <a:endParaRPr lang="en-US"/>
          </a:p>
        </p:txBody>
      </p:sp>
      <p:sp>
        <p:nvSpPr>
          <p:cNvPr id="6" name="Title 1"/>
          <p:cNvSpPr>
            <a:spLocks noGrp="1"/>
          </p:cNvSpPr>
          <p:nvPr>
            <p:ph idx="1"/>
          </p:nvPr>
        </p:nvSpPr>
        <p:spPr>
          <a:xfrm>
            <a:off x="215757" y="785813"/>
            <a:ext cx="8471043" cy="4074321"/>
          </a:xfrm>
        </p:spPr>
        <p:txBody>
          <a:bodyPr>
            <a:noAutofit/>
          </a:bodyPr>
          <a:lstStyle/>
          <a:p>
            <a:r>
              <a:rPr lang="en-US" dirty="0"/>
              <a:t>Monitoring the status of the project and product scope and managing changes to the scope baseline</a:t>
            </a:r>
          </a:p>
          <a:p>
            <a:r>
              <a:rPr lang="en-US" dirty="0"/>
              <a:t>It allows the scope baseline to be maintained throughout the project</a:t>
            </a:r>
          </a:p>
          <a:p>
            <a:r>
              <a:rPr lang="en-US" altLang="en-US" dirty="0"/>
              <a:t>Change is inevitable; therefore some type of change control process is mandatory for every project</a:t>
            </a:r>
          </a:p>
          <a:p>
            <a:r>
              <a:rPr lang="en-US" altLang="en-US" dirty="0"/>
              <a:t>Controlling project scope ensures all requested changes &amp; recommended corrective or preventive actions are processed through the Perform Integrated Change Control process </a:t>
            </a:r>
          </a:p>
          <a:p>
            <a:pPr marL="0" indent="0" algn="just">
              <a:buNone/>
            </a:pPr>
            <a:endParaRPr lang="en-US" altLang="en-US" b="1" dirty="0"/>
          </a:p>
        </p:txBody>
      </p:sp>
    </p:spTree>
    <p:extLst>
      <p:ext uri="{BB962C8B-B14F-4D97-AF65-F5344CB8AC3E}">
        <p14:creationId xmlns:p14="http://schemas.microsoft.com/office/powerpoint/2010/main" val="14290744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220" y="2199801"/>
            <a:ext cx="3040380" cy="2660333"/>
          </a:xfrm>
          <a:prstGeom prst="rect">
            <a:avLst/>
          </a:prstGeom>
        </p:spPr>
      </p:pic>
      <p:sp>
        <p:nvSpPr>
          <p:cNvPr id="2" name="Title 1"/>
          <p:cNvSpPr>
            <a:spLocks noGrp="1"/>
          </p:cNvSpPr>
          <p:nvPr>
            <p:ph type="title"/>
          </p:nvPr>
        </p:nvSpPr>
        <p:spPr/>
        <p:txBody>
          <a:bodyPr/>
          <a:lstStyle/>
          <a:p>
            <a:r>
              <a:rPr lang="en-US" dirty="0"/>
              <a:t>&gt; Overview</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118</a:t>
            </a:fld>
            <a:endParaRPr lang="en-US"/>
          </a:p>
        </p:txBody>
      </p:sp>
      <p:sp>
        <p:nvSpPr>
          <p:cNvPr id="6" name="Title 1"/>
          <p:cNvSpPr>
            <a:spLocks noGrp="1"/>
          </p:cNvSpPr>
          <p:nvPr>
            <p:ph idx="1"/>
          </p:nvPr>
        </p:nvSpPr>
        <p:spPr>
          <a:xfrm>
            <a:off x="215757" y="785813"/>
            <a:ext cx="8471043" cy="4074321"/>
          </a:xfrm>
        </p:spPr>
        <p:txBody>
          <a:bodyPr>
            <a:noAutofit/>
          </a:bodyPr>
          <a:lstStyle/>
          <a:p>
            <a:r>
              <a:rPr lang="en-US" dirty="0"/>
              <a:t>Control Scope is also used to manage the actual changes when they occur and is integrated with other control processes such as Perform Integrated change control, Monitor &amp; Control project work </a:t>
            </a:r>
            <a:r>
              <a:rPr lang="en-US" dirty="0">
                <a:sym typeface="Wingdings" panose="05000000000000000000" pitchFamily="2" charset="2"/>
              </a:rPr>
              <a:t> AVOID SCOPE SCREEP</a:t>
            </a:r>
            <a:endParaRPr lang="en-US" altLang="en-US" dirty="0"/>
          </a:p>
          <a:p>
            <a:pPr marL="0" indent="0" algn="just">
              <a:buNone/>
            </a:pPr>
            <a:endParaRPr lang="en-US" altLang="en-US" b="1" dirty="0"/>
          </a:p>
        </p:txBody>
      </p:sp>
    </p:spTree>
    <p:extLst>
      <p:ext uri="{BB962C8B-B14F-4D97-AF65-F5344CB8AC3E}">
        <p14:creationId xmlns:p14="http://schemas.microsoft.com/office/powerpoint/2010/main" val="31031697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952" y="2203422"/>
            <a:ext cx="3401048" cy="1565562"/>
          </a:xfrm>
          <a:prstGeom prst="rect">
            <a:avLst/>
          </a:prstGeom>
        </p:spPr>
      </p:pic>
      <p:sp>
        <p:nvSpPr>
          <p:cNvPr id="2" name="Title 1"/>
          <p:cNvSpPr>
            <a:spLocks noGrp="1"/>
          </p:cNvSpPr>
          <p:nvPr>
            <p:ph type="title"/>
          </p:nvPr>
        </p:nvSpPr>
        <p:spPr>
          <a:xfrm>
            <a:off x="0" y="0"/>
            <a:ext cx="6706925" cy="644057"/>
          </a:xfrm>
        </p:spPr>
        <p:txBody>
          <a:bodyPr/>
          <a:lstStyle/>
          <a:p>
            <a:r>
              <a:rPr lang="en-US" dirty="0"/>
              <a:t>&gt; Overview</a:t>
            </a:r>
          </a:p>
        </p:txBody>
      </p:sp>
      <p:sp>
        <p:nvSpPr>
          <p:cNvPr id="3" name="Content Placeholder 2"/>
          <p:cNvSpPr>
            <a:spLocks noGrp="1"/>
          </p:cNvSpPr>
          <p:nvPr>
            <p:ph idx="1"/>
          </p:nvPr>
        </p:nvSpPr>
        <p:spPr>
          <a:xfrm>
            <a:off x="276726" y="785813"/>
            <a:ext cx="6080894" cy="4348166"/>
          </a:xfrm>
        </p:spPr>
        <p:txBody>
          <a:bodyPr>
            <a:normAutofit/>
          </a:bodyPr>
          <a:lstStyle/>
          <a:p>
            <a:r>
              <a:rPr lang="en-US" dirty="0"/>
              <a:t>Scope creep</a:t>
            </a:r>
          </a:p>
          <a:p>
            <a:pPr lvl="1"/>
            <a:r>
              <a:rPr lang="en-US" dirty="0"/>
              <a:t>Scope creep may also be called creep of scope or the uncontrolled expansion to product or project scope without adjustments to time, cost, and resources.</a:t>
            </a:r>
          </a:p>
          <a:p>
            <a:pPr lvl="1"/>
            <a:r>
              <a:rPr lang="en-US" dirty="0"/>
              <a:t>Scope creep can occur for a number of reasons, including:</a:t>
            </a:r>
          </a:p>
          <a:p>
            <a:pPr lvl="2"/>
            <a:r>
              <a:rPr lang="en-US" dirty="0"/>
              <a:t>Poorly defined requirements</a:t>
            </a:r>
          </a:p>
          <a:p>
            <a:pPr lvl="2"/>
            <a:r>
              <a:rPr lang="en-US" dirty="0"/>
              <a:t>Poor change control process</a:t>
            </a:r>
          </a:p>
          <a:p>
            <a:pPr lvl="2"/>
            <a:r>
              <a:rPr lang="en-US" dirty="0"/>
              <a:t>Not managing scope baselines</a:t>
            </a:r>
          </a:p>
          <a:p>
            <a:pPr lvl="2"/>
            <a:r>
              <a:rPr lang="en-US" dirty="0"/>
              <a:t>Lack of stakeholder engagement</a:t>
            </a:r>
          </a:p>
        </p:txBody>
      </p:sp>
      <p:sp>
        <p:nvSpPr>
          <p:cNvPr id="5" name="Slide Number Placeholder 4"/>
          <p:cNvSpPr>
            <a:spLocks noGrp="1"/>
          </p:cNvSpPr>
          <p:nvPr>
            <p:ph type="sldNum" sz="quarter" idx="12"/>
          </p:nvPr>
        </p:nvSpPr>
        <p:spPr/>
        <p:txBody>
          <a:bodyPr/>
          <a:lstStyle/>
          <a:p>
            <a:fld id="{E3B08AF7-4237-6949-8335-F63F47C2C8CC}" type="slidenum">
              <a:rPr lang="en-US" smtClean="0"/>
              <a:t>119</a:t>
            </a:fld>
            <a:endParaRPr lang="en-US"/>
          </a:p>
        </p:txBody>
      </p:sp>
    </p:spTree>
    <p:extLst>
      <p:ext uri="{BB962C8B-B14F-4D97-AF65-F5344CB8AC3E}">
        <p14:creationId xmlns:p14="http://schemas.microsoft.com/office/powerpoint/2010/main" val="4288117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Processes</a:t>
            </a:r>
          </a:p>
        </p:txBody>
      </p:sp>
      <p:sp>
        <p:nvSpPr>
          <p:cNvPr id="5" name="Slide Number Placeholder 4"/>
          <p:cNvSpPr>
            <a:spLocks noGrp="1"/>
          </p:cNvSpPr>
          <p:nvPr>
            <p:ph type="sldNum" sz="quarter" idx="12"/>
          </p:nvPr>
        </p:nvSpPr>
        <p:spPr/>
        <p:txBody>
          <a:bodyPr/>
          <a:lstStyle/>
          <a:p>
            <a:fld id="{E3B08AF7-4237-6949-8335-F63F47C2C8CC}" type="slidenum">
              <a:rPr lang="en-US" smtClean="0"/>
              <a:t>12</a:t>
            </a:fld>
            <a:endParaRPr lang="en-US"/>
          </a:p>
        </p:txBody>
      </p:sp>
      <p:graphicFrame>
        <p:nvGraphicFramePr>
          <p:cNvPr id="8" name="Diagram 7"/>
          <p:cNvGraphicFramePr/>
          <p:nvPr>
            <p:extLst>
              <p:ext uri="{D42A27DB-BD31-4B8C-83A1-F6EECF244321}">
                <p14:modId xmlns:p14="http://schemas.microsoft.com/office/powerpoint/2010/main" val="76183709"/>
              </p:ext>
            </p:extLst>
          </p:nvPr>
        </p:nvGraphicFramePr>
        <p:xfrm>
          <a:off x="1176020" y="79613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6426121" y="1576941"/>
            <a:ext cx="3052683" cy="646331"/>
          </a:xfrm>
          <a:prstGeom prst="rect">
            <a:avLst/>
          </a:prstGeom>
          <a:noFill/>
        </p:spPr>
        <p:txBody>
          <a:bodyPr wrap="square" rtlCol="0">
            <a:spAutoFit/>
          </a:bodyPr>
          <a:lstStyle/>
          <a:p>
            <a:pPr lvl="0"/>
            <a:r>
              <a:rPr lang="en-US" dirty="0">
                <a:latin typeface="Segoe UI" panose="020B0502040204020203" pitchFamily="34" charset="0"/>
                <a:cs typeface="Segoe UI" panose="020B0502040204020203" pitchFamily="34" charset="0"/>
              </a:rPr>
              <a:t>5.1. Plan Scope Management</a:t>
            </a:r>
            <a:endParaRPr lang="en-US" dirty="0"/>
          </a:p>
        </p:txBody>
      </p:sp>
      <p:sp>
        <p:nvSpPr>
          <p:cNvPr id="10" name="TextBox 9"/>
          <p:cNvSpPr txBox="1"/>
          <p:nvPr/>
        </p:nvSpPr>
        <p:spPr>
          <a:xfrm>
            <a:off x="6430342" y="2893793"/>
            <a:ext cx="3048463" cy="369332"/>
          </a:xfrm>
          <a:prstGeom prst="rect">
            <a:avLst/>
          </a:prstGeom>
          <a:noFill/>
        </p:spPr>
        <p:txBody>
          <a:bodyPr wrap="square" rtlCol="0">
            <a:spAutoFit/>
          </a:bodyPr>
          <a:lstStyle/>
          <a:p>
            <a:pPr lvl="0"/>
            <a:r>
              <a:rPr lang="en-US" dirty="0">
                <a:latin typeface="Segoe UI" panose="020B0502040204020203" pitchFamily="34" charset="0"/>
                <a:cs typeface="Segoe UI" panose="020B0502040204020203" pitchFamily="34" charset="0"/>
              </a:rPr>
              <a:t>5.4. WBS</a:t>
            </a:r>
            <a:endParaRPr lang="en-US" dirty="0"/>
          </a:p>
        </p:txBody>
      </p:sp>
      <p:sp>
        <p:nvSpPr>
          <p:cNvPr id="11" name="TextBox 10"/>
          <p:cNvSpPr txBox="1"/>
          <p:nvPr/>
        </p:nvSpPr>
        <p:spPr>
          <a:xfrm>
            <a:off x="189915" y="4038619"/>
            <a:ext cx="2517069" cy="369332"/>
          </a:xfrm>
          <a:prstGeom prst="rect">
            <a:avLst/>
          </a:prstGeom>
          <a:noFill/>
        </p:spPr>
        <p:txBody>
          <a:bodyPr wrap="square" rtlCol="0">
            <a:spAutoFit/>
          </a:bodyPr>
          <a:lstStyle/>
          <a:p>
            <a:pPr lvl="0"/>
            <a:r>
              <a:rPr lang="en-US" dirty="0">
                <a:latin typeface="Segoe UI" panose="020B0502040204020203" pitchFamily="34" charset="0"/>
                <a:cs typeface="Segoe UI" panose="020B0502040204020203" pitchFamily="34" charset="0"/>
              </a:rPr>
              <a:t>5.5. Validate Scope</a:t>
            </a:r>
            <a:endParaRPr lang="en-US" dirty="0"/>
          </a:p>
        </p:txBody>
      </p:sp>
      <p:sp>
        <p:nvSpPr>
          <p:cNvPr id="12" name="TextBox 11"/>
          <p:cNvSpPr txBox="1"/>
          <p:nvPr/>
        </p:nvSpPr>
        <p:spPr>
          <a:xfrm>
            <a:off x="6434562" y="2563725"/>
            <a:ext cx="3048463" cy="369332"/>
          </a:xfrm>
          <a:prstGeom prst="rect">
            <a:avLst/>
          </a:prstGeom>
          <a:noFill/>
        </p:spPr>
        <p:txBody>
          <a:bodyPr wrap="square" rtlCol="0">
            <a:spAutoFit/>
          </a:bodyPr>
          <a:lstStyle/>
          <a:p>
            <a:pPr lvl="0"/>
            <a:r>
              <a:rPr lang="en-US" dirty="0">
                <a:latin typeface="Segoe UI" panose="020B0502040204020203" pitchFamily="34" charset="0"/>
                <a:cs typeface="Segoe UI" panose="020B0502040204020203" pitchFamily="34" charset="0"/>
              </a:rPr>
              <a:t>5.3. Define Scope</a:t>
            </a:r>
            <a:endParaRPr lang="en-US" dirty="0"/>
          </a:p>
        </p:txBody>
      </p:sp>
      <p:sp>
        <p:nvSpPr>
          <p:cNvPr id="14" name="TextBox 13"/>
          <p:cNvSpPr txBox="1"/>
          <p:nvPr/>
        </p:nvSpPr>
        <p:spPr>
          <a:xfrm>
            <a:off x="6434562" y="2223272"/>
            <a:ext cx="3048463" cy="369332"/>
          </a:xfrm>
          <a:prstGeom prst="rect">
            <a:avLst/>
          </a:prstGeom>
          <a:noFill/>
        </p:spPr>
        <p:txBody>
          <a:bodyPr wrap="square" rtlCol="0">
            <a:spAutoFit/>
          </a:bodyPr>
          <a:lstStyle/>
          <a:p>
            <a:pPr lvl="0"/>
            <a:r>
              <a:rPr lang="en-US" dirty="0">
                <a:latin typeface="Segoe UI" panose="020B0502040204020203" pitchFamily="34" charset="0"/>
                <a:cs typeface="Segoe UI" panose="020B0502040204020203" pitchFamily="34" charset="0"/>
              </a:rPr>
              <a:t>5.2. Collect Requirements</a:t>
            </a:r>
            <a:endParaRPr lang="en-US" dirty="0"/>
          </a:p>
        </p:txBody>
      </p:sp>
      <p:sp>
        <p:nvSpPr>
          <p:cNvPr id="15" name="TextBox 14"/>
          <p:cNvSpPr txBox="1"/>
          <p:nvPr/>
        </p:nvSpPr>
        <p:spPr>
          <a:xfrm>
            <a:off x="189914" y="4416175"/>
            <a:ext cx="2517069" cy="369332"/>
          </a:xfrm>
          <a:prstGeom prst="rect">
            <a:avLst/>
          </a:prstGeom>
          <a:noFill/>
        </p:spPr>
        <p:txBody>
          <a:bodyPr wrap="square" rtlCol="0">
            <a:spAutoFit/>
          </a:bodyPr>
          <a:lstStyle/>
          <a:p>
            <a:pPr lvl="0"/>
            <a:r>
              <a:rPr lang="en-US" dirty="0">
                <a:latin typeface="Segoe UI" panose="020B0502040204020203" pitchFamily="34" charset="0"/>
                <a:cs typeface="Segoe UI" panose="020B0502040204020203" pitchFamily="34" charset="0"/>
              </a:rPr>
              <a:t>5.6. Control Scope</a:t>
            </a:r>
            <a:endParaRPr lang="en-US" dirty="0"/>
          </a:p>
        </p:txBody>
      </p:sp>
    </p:spTree>
    <p:extLst>
      <p:ext uri="{BB962C8B-B14F-4D97-AF65-F5344CB8AC3E}">
        <p14:creationId xmlns:p14="http://schemas.microsoft.com/office/powerpoint/2010/main" val="37889593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706925" cy="644057"/>
          </a:xfrm>
        </p:spPr>
        <p:txBody>
          <a:bodyPr/>
          <a:lstStyle/>
          <a:p>
            <a:r>
              <a:rPr lang="en-US" dirty="0"/>
              <a:t>&gt; Overview</a:t>
            </a:r>
          </a:p>
        </p:txBody>
      </p:sp>
      <p:sp>
        <p:nvSpPr>
          <p:cNvPr id="3" name="Content Placeholder 2"/>
          <p:cNvSpPr>
            <a:spLocks noGrp="1"/>
          </p:cNvSpPr>
          <p:nvPr>
            <p:ph idx="1"/>
          </p:nvPr>
        </p:nvSpPr>
        <p:spPr>
          <a:xfrm>
            <a:off x="276726" y="785813"/>
            <a:ext cx="8638674" cy="4124330"/>
          </a:xfrm>
        </p:spPr>
        <p:txBody>
          <a:bodyPr>
            <a:normAutofit/>
          </a:bodyPr>
          <a:lstStyle/>
          <a:p>
            <a:r>
              <a:rPr lang="en-US" dirty="0"/>
              <a:t>Scope creep</a:t>
            </a:r>
          </a:p>
          <a:p>
            <a:pPr lvl="1"/>
            <a:r>
              <a:rPr lang="en-US" dirty="0"/>
              <a:t>How to 5 Steps to Preventing Scope Creep</a:t>
            </a:r>
          </a:p>
          <a:p>
            <a:pPr lvl="2"/>
            <a:r>
              <a:rPr lang="en-US" dirty="0"/>
              <a:t>Understand the Outcome</a:t>
            </a:r>
          </a:p>
          <a:p>
            <a:pPr lvl="2"/>
            <a:r>
              <a:rPr lang="en-US" dirty="0"/>
              <a:t>Be Critical of Your Client’s Ideas</a:t>
            </a:r>
          </a:p>
          <a:p>
            <a:pPr lvl="2"/>
            <a:r>
              <a:rPr lang="en-US" dirty="0"/>
              <a:t>Clearly Define the Scope of Works</a:t>
            </a:r>
          </a:p>
          <a:p>
            <a:pPr lvl="2"/>
            <a:r>
              <a:rPr lang="en-US" dirty="0"/>
              <a:t>Price Right</a:t>
            </a:r>
          </a:p>
          <a:p>
            <a:pPr lvl="2"/>
            <a:r>
              <a:rPr lang="en-US" dirty="0"/>
              <a:t>Get It in Writing</a:t>
            </a:r>
          </a:p>
        </p:txBody>
      </p:sp>
      <p:sp>
        <p:nvSpPr>
          <p:cNvPr id="5" name="Slide Number Placeholder 4"/>
          <p:cNvSpPr>
            <a:spLocks noGrp="1"/>
          </p:cNvSpPr>
          <p:nvPr>
            <p:ph type="sldNum" sz="quarter" idx="12"/>
          </p:nvPr>
        </p:nvSpPr>
        <p:spPr/>
        <p:txBody>
          <a:bodyPr/>
          <a:lstStyle/>
          <a:p>
            <a:fld id="{E3B08AF7-4237-6949-8335-F63F47C2C8CC}" type="slidenum">
              <a:rPr lang="en-US" smtClean="0"/>
              <a:t>120</a:t>
            </a:fld>
            <a:endParaRPr lang="en-US"/>
          </a:p>
        </p:txBody>
      </p:sp>
    </p:spTree>
    <p:extLst>
      <p:ext uri="{BB962C8B-B14F-4D97-AF65-F5344CB8AC3E}">
        <p14:creationId xmlns:p14="http://schemas.microsoft.com/office/powerpoint/2010/main" val="39055782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ITTO</a:t>
            </a:r>
          </a:p>
        </p:txBody>
      </p:sp>
      <p:sp>
        <p:nvSpPr>
          <p:cNvPr id="4" name="Slide Number Placeholder 3"/>
          <p:cNvSpPr>
            <a:spLocks noGrp="1"/>
          </p:cNvSpPr>
          <p:nvPr>
            <p:ph type="sldNum" sz="quarter" idx="12"/>
          </p:nvPr>
        </p:nvSpPr>
        <p:spPr/>
        <p:txBody>
          <a:bodyPr/>
          <a:lstStyle/>
          <a:p>
            <a:fld id="{E3B08AF7-4237-6949-8335-F63F47C2C8CC}" type="slidenum">
              <a:rPr lang="en-US" smtClean="0"/>
              <a:t>121</a:t>
            </a:fld>
            <a:endParaRPr lang="en-US"/>
          </a:p>
        </p:txBody>
      </p:sp>
      <p:pic>
        <p:nvPicPr>
          <p:cNvPr id="6" name="Picture 5"/>
          <p:cNvPicPr>
            <a:picLocks noChangeAspect="1"/>
          </p:cNvPicPr>
          <p:nvPr/>
        </p:nvPicPr>
        <p:blipFill>
          <a:blip r:embed="rId3"/>
          <a:stretch>
            <a:fillRect/>
          </a:stretch>
        </p:blipFill>
        <p:spPr>
          <a:xfrm>
            <a:off x="1735931" y="721702"/>
            <a:ext cx="5638779" cy="4193201"/>
          </a:xfrm>
          <a:prstGeom prst="rect">
            <a:avLst/>
          </a:prstGeom>
        </p:spPr>
      </p:pic>
    </p:spTree>
    <p:extLst>
      <p:ext uri="{BB962C8B-B14F-4D97-AF65-F5344CB8AC3E}">
        <p14:creationId xmlns:p14="http://schemas.microsoft.com/office/powerpoint/2010/main" val="27576326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8" y="-17793"/>
            <a:ext cx="2688144" cy="644057"/>
          </a:xfrm>
        </p:spPr>
        <p:txBody>
          <a:bodyPr/>
          <a:lstStyle/>
          <a:p>
            <a:r>
              <a:rPr lang="en-US" sz="2400" dirty="0"/>
              <a:t>&gt; Process Flow</a:t>
            </a:r>
          </a:p>
        </p:txBody>
      </p:sp>
      <p:sp>
        <p:nvSpPr>
          <p:cNvPr id="5" name="Slide Number Placeholder 4"/>
          <p:cNvSpPr>
            <a:spLocks noGrp="1"/>
          </p:cNvSpPr>
          <p:nvPr>
            <p:ph type="sldNum" sz="quarter" idx="12"/>
          </p:nvPr>
        </p:nvSpPr>
        <p:spPr/>
        <p:txBody>
          <a:bodyPr/>
          <a:lstStyle/>
          <a:p>
            <a:fld id="{E3B08AF7-4237-6949-8335-F63F47C2C8CC}" type="slidenum">
              <a:rPr lang="en-US" smtClean="0"/>
              <a:t>122</a:t>
            </a:fld>
            <a:endParaRPr lang="en-US"/>
          </a:p>
        </p:txBody>
      </p:sp>
      <p:pic>
        <p:nvPicPr>
          <p:cNvPr id="6" name="Picture 5"/>
          <p:cNvPicPr>
            <a:picLocks noChangeAspect="1"/>
          </p:cNvPicPr>
          <p:nvPr/>
        </p:nvPicPr>
        <p:blipFill>
          <a:blip r:embed="rId2"/>
          <a:stretch>
            <a:fillRect/>
          </a:stretch>
        </p:blipFill>
        <p:spPr>
          <a:xfrm>
            <a:off x="1951991" y="723013"/>
            <a:ext cx="5474313" cy="4187130"/>
          </a:xfrm>
          <a:prstGeom prst="rect">
            <a:avLst/>
          </a:prstGeom>
        </p:spPr>
      </p:pic>
    </p:spTree>
    <p:extLst>
      <p:ext uri="{BB962C8B-B14F-4D97-AF65-F5344CB8AC3E}">
        <p14:creationId xmlns:p14="http://schemas.microsoft.com/office/powerpoint/2010/main" val="12088464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&gt; </a:t>
            </a:r>
            <a:r>
              <a:rPr lang="en-US" dirty="0"/>
              <a:t>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123</a:t>
            </a:fld>
            <a:endParaRPr lang="en-US"/>
          </a:p>
        </p:txBody>
      </p:sp>
      <p:pic>
        <p:nvPicPr>
          <p:cNvPr id="7" name="Picture 6"/>
          <p:cNvPicPr>
            <a:picLocks noChangeAspect="1"/>
          </p:cNvPicPr>
          <p:nvPr/>
        </p:nvPicPr>
        <p:blipFill rotWithShape="1">
          <a:blip r:embed="rId3"/>
          <a:srcRect t="17781"/>
          <a:stretch/>
        </p:blipFill>
        <p:spPr>
          <a:xfrm>
            <a:off x="848117" y="712381"/>
            <a:ext cx="6590887" cy="4029739"/>
          </a:xfrm>
          <a:prstGeom prst="rect">
            <a:avLst/>
          </a:prstGeom>
        </p:spPr>
      </p:pic>
      <p:sp>
        <p:nvSpPr>
          <p:cNvPr id="3" name="Rectangle 2"/>
          <p:cNvSpPr/>
          <p:nvPr/>
        </p:nvSpPr>
        <p:spPr>
          <a:xfrm>
            <a:off x="1917567" y="884502"/>
            <a:ext cx="5280675" cy="1188117"/>
          </a:xfrm>
          <a:prstGeom prst="rect">
            <a:avLst/>
          </a:prstGeom>
          <a:noFill/>
          <a:ln w="38100">
            <a:solidFill>
              <a:srgbClr val="FA83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55890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124</a:t>
            </a:fld>
            <a:endParaRPr lang="en-US"/>
          </a:p>
        </p:txBody>
      </p:sp>
      <p:sp>
        <p:nvSpPr>
          <p:cNvPr id="6" name="Title 1"/>
          <p:cNvSpPr>
            <a:spLocks noGrp="1"/>
          </p:cNvSpPr>
          <p:nvPr>
            <p:ph idx="1"/>
          </p:nvPr>
        </p:nvSpPr>
        <p:spPr>
          <a:xfrm>
            <a:off x="290945" y="785813"/>
            <a:ext cx="8395855" cy="3964781"/>
          </a:xfrm>
        </p:spPr>
        <p:txBody>
          <a:bodyPr>
            <a:normAutofit/>
          </a:bodyPr>
          <a:lstStyle/>
          <a:p>
            <a:pPr marL="457200" indent="-457200" algn="just">
              <a:buAutoNum type="arabicPeriod"/>
            </a:pPr>
            <a:r>
              <a:rPr lang="en-US" altLang="en-US" sz="2400" dirty="0"/>
              <a:t>Project management plan</a:t>
            </a:r>
          </a:p>
          <a:p>
            <a:pPr lvl="1"/>
            <a:r>
              <a:rPr lang="en-US" altLang="en-US" b="1" dirty="0"/>
              <a:t>Scope baseline</a:t>
            </a:r>
            <a:r>
              <a:rPr lang="en-US" altLang="en-US" dirty="0"/>
              <a:t>, Scope management plan, change management plan, configuration management plan and requirement management plan</a:t>
            </a:r>
          </a:p>
          <a:p>
            <a:pPr lvl="1"/>
            <a:endParaRPr lang="en-US" altLang="en-US" sz="2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009" y="2571749"/>
            <a:ext cx="7705725" cy="1876425"/>
          </a:xfrm>
          <a:prstGeom prst="rect">
            <a:avLst/>
          </a:prstGeom>
        </p:spPr>
      </p:pic>
    </p:spTree>
    <p:extLst>
      <p:ext uri="{BB962C8B-B14F-4D97-AF65-F5344CB8AC3E}">
        <p14:creationId xmlns:p14="http://schemas.microsoft.com/office/powerpoint/2010/main" val="5897597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125</a:t>
            </a:fld>
            <a:endParaRPr lang="en-US"/>
          </a:p>
        </p:txBody>
      </p:sp>
      <p:sp>
        <p:nvSpPr>
          <p:cNvPr id="6" name="Title 1"/>
          <p:cNvSpPr>
            <a:spLocks noGrp="1"/>
          </p:cNvSpPr>
          <p:nvPr>
            <p:ph idx="1"/>
          </p:nvPr>
        </p:nvSpPr>
        <p:spPr>
          <a:xfrm>
            <a:off x="290945" y="785813"/>
            <a:ext cx="8603673" cy="3964781"/>
          </a:xfrm>
        </p:spPr>
        <p:txBody>
          <a:bodyPr>
            <a:normAutofit/>
          </a:bodyPr>
          <a:lstStyle/>
          <a:p>
            <a:pPr marL="457200" indent="-457200" algn="just">
              <a:buFont typeface="+mj-lt"/>
              <a:buAutoNum type="arabicPeriod" startAt="2"/>
            </a:pPr>
            <a:r>
              <a:rPr lang="en-US" altLang="en-US" dirty="0"/>
              <a:t>Requirements documentation</a:t>
            </a:r>
          </a:p>
          <a:p>
            <a:pPr marL="857250" lvl="1" indent="-457200" algn="just"/>
            <a:r>
              <a:rPr lang="en-US" altLang="en-US" dirty="0"/>
              <a:t>Requirements should be unambiguous, traceable, complete, consistence and acceptable to all stakeholders</a:t>
            </a:r>
          </a:p>
          <a:p>
            <a:pPr marL="857250" lvl="1" indent="-457200" algn="just"/>
            <a:r>
              <a:rPr lang="en-US" altLang="en-US" dirty="0"/>
              <a:t>Refer to </a:t>
            </a:r>
            <a:r>
              <a:rPr lang="en-US" altLang="en-US" dirty="0">
                <a:hlinkClick r:id="rId3" action="ppaction://hlinkfile"/>
              </a:rPr>
              <a:t>Template\3.2_Requirements Documentation.doc</a:t>
            </a:r>
            <a:endParaRPr lang="en-US" altLang="en-US" dirty="0"/>
          </a:p>
          <a:p>
            <a:pPr marL="457200" indent="-457200" algn="just">
              <a:buFont typeface="+mj-lt"/>
              <a:buAutoNum type="arabicPeriod" startAt="3"/>
            </a:pPr>
            <a:r>
              <a:rPr lang="en-US" altLang="en-US" dirty="0"/>
              <a:t>Requirements traceability matrix</a:t>
            </a:r>
          </a:p>
          <a:p>
            <a:pPr marL="857250" lvl="1" indent="-457200" algn="just"/>
            <a:r>
              <a:rPr lang="en-US" altLang="en-US" dirty="0"/>
              <a:t>Help to detect the impact of any change or deviation from the scope baseline on the project objectives</a:t>
            </a:r>
          </a:p>
          <a:p>
            <a:pPr marL="857250" lvl="1" indent="-457200" algn="just"/>
            <a:r>
              <a:rPr lang="en-US" altLang="en-US" dirty="0"/>
              <a:t>Refer to </a:t>
            </a:r>
            <a:r>
              <a:rPr lang="en-US" altLang="en-US" dirty="0">
                <a:hlinkClick r:id="rId4" action="ppaction://hlinkfile"/>
              </a:rPr>
              <a:t>Template\3.4_Requirement </a:t>
            </a:r>
            <a:r>
              <a:rPr lang="en-US" altLang="en-US" dirty="0" err="1">
                <a:hlinkClick r:id="rId4" action="ppaction://hlinkfile"/>
              </a:rPr>
              <a:t>Tracebility</a:t>
            </a:r>
            <a:r>
              <a:rPr lang="en-US" altLang="en-US" dirty="0">
                <a:hlinkClick r:id="rId4" action="ppaction://hlinkfile"/>
              </a:rPr>
              <a:t> Matrix.doc</a:t>
            </a:r>
            <a:endParaRPr lang="en-US" altLang="en-US" dirty="0"/>
          </a:p>
        </p:txBody>
      </p:sp>
    </p:spTree>
    <p:extLst>
      <p:ext uri="{BB962C8B-B14F-4D97-AF65-F5344CB8AC3E}">
        <p14:creationId xmlns:p14="http://schemas.microsoft.com/office/powerpoint/2010/main" val="61335732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126</a:t>
            </a:fld>
            <a:endParaRPr lang="en-US"/>
          </a:p>
        </p:txBody>
      </p:sp>
      <p:sp>
        <p:nvSpPr>
          <p:cNvPr id="6" name="Title 1"/>
          <p:cNvSpPr>
            <a:spLocks noGrp="1"/>
          </p:cNvSpPr>
          <p:nvPr>
            <p:ph idx="1"/>
          </p:nvPr>
        </p:nvSpPr>
        <p:spPr>
          <a:xfrm>
            <a:off x="290945" y="785813"/>
            <a:ext cx="8395855" cy="3964781"/>
          </a:xfrm>
        </p:spPr>
        <p:txBody>
          <a:bodyPr>
            <a:normAutofit/>
          </a:bodyPr>
          <a:lstStyle/>
          <a:p>
            <a:pPr marL="457200" indent="-457200" algn="just">
              <a:buFont typeface="+mj-lt"/>
              <a:buAutoNum type="arabicPeriod" startAt="4"/>
            </a:pPr>
            <a:r>
              <a:rPr lang="en-US" altLang="en-US" dirty="0"/>
              <a:t>Work performance data</a:t>
            </a:r>
          </a:p>
          <a:p>
            <a:pPr marL="857250" lvl="1" indent="-457200" algn="just"/>
            <a:r>
              <a:rPr lang="en-US" altLang="en-US" sz="2200" dirty="0"/>
              <a:t>Number of change request received, number of request accepted and number of deliverables produced</a:t>
            </a:r>
          </a:p>
          <a:p>
            <a:pPr marL="457200" indent="-457200" algn="just">
              <a:buFont typeface="+mj-lt"/>
              <a:buAutoNum type="arabicPeriod" startAt="4"/>
            </a:pPr>
            <a:r>
              <a:rPr lang="en-US" altLang="en-US" dirty="0"/>
              <a:t>Organizational process assets</a:t>
            </a:r>
          </a:p>
          <a:p>
            <a:pPr marL="857250" lvl="1" indent="-457200" algn="just"/>
            <a:r>
              <a:rPr lang="en-US" altLang="en-US" sz="2200" dirty="0"/>
              <a:t>Existing formal or informal scope</a:t>
            </a:r>
          </a:p>
          <a:p>
            <a:pPr marL="857250" lvl="1" indent="-457200" algn="just"/>
            <a:r>
              <a:rPr lang="en-US" altLang="en-US" sz="2200" dirty="0"/>
              <a:t>Control related policies</a:t>
            </a:r>
          </a:p>
          <a:p>
            <a:pPr marL="857250" lvl="1" indent="-457200" algn="just"/>
            <a:r>
              <a:rPr lang="en-US" altLang="en-US" sz="2200" dirty="0"/>
              <a:t>Procedures, Guideline</a:t>
            </a:r>
          </a:p>
          <a:p>
            <a:pPr marL="857250" lvl="1" indent="-457200" algn="just"/>
            <a:r>
              <a:rPr lang="en-US" altLang="en-US" sz="2200" dirty="0"/>
              <a:t>Monitoring &amp; reporting template</a:t>
            </a:r>
          </a:p>
          <a:p>
            <a:pPr lvl="1"/>
            <a:endParaRPr lang="en-US" altLang="en-US" dirty="0"/>
          </a:p>
        </p:txBody>
      </p:sp>
    </p:spTree>
    <p:extLst>
      <p:ext uri="{BB962C8B-B14F-4D97-AF65-F5344CB8AC3E}">
        <p14:creationId xmlns:p14="http://schemas.microsoft.com/office/powerpoint/2010/main" val="30965205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&gt; </a:t>
            </a:r>
            <a:r>
              <a:rPr lang="en-US" dirty="0"/>
              <a:t>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127</a:t>
            </a:fld>
            <a:endParaRPr lang="en-US"/>
          </a:p>
        </p:txBody>
      </p:sp>
      <p:pic>
        <p:nvPicPr>
          <p:cNvPr id="7" name="Picture 6"/>
          <p:cNvPicPr>
            <a:picLocks noChangeAspect="1"/>
          </p:cNvPicPr>
          <p:nvPr/>
        </p:nvPicPr>
        <p:blipFill rotWithShape="1">
          <a:blip r:embed="rId3"/>
          <a:srcRect t="17781"/>
          <a:stretch/>
        </p:blipFill>
        <p:spPr>
          <a:xfrm>
            <a:off x="848117" y="712381"/>
            <a:ext cx="6590887" cy="4029739"/>
          </a:xfrm>
          <a:prstGeom prst="rect">
            <a:avLst/>
          </a:prstGeom>
        </p:spPr>
      </p:pic>
      <p:sp>
        <p:nvSpPr>
          <p:cNvPr id="3" name="Rectangle 2"/>
          <p:cNvSpPr/>
          <p:nvPr/>
        </p:nvSpPr>
        <p:spPr>
          <a:xfrm>
            <a:off x="1913860" y="2445487"/>
            <a:ext cx="5252484" cy="510363"/>
          </a:xfrm>
          <a:prstGeom prst="rect">
            <a:avLst/>
          </a:prstGeom>
          <a:noFill/>
          <a:ln w="38100">
            <a:solidFill>
              <a:srgbClr val="FA83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41491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128</a:t>
            </a:fld>
            <a:endParaRPr lang="en-US"/>
          </a:p>
        </p:txBody>
      </p:sp>
      <p:sp>
        <p:nvSpPr>
          <p:cNvPr id="6" name="Title 1"/>
          <p:cNvSpPr>
            <a:spLocks noGrp="1"/>
          </p:cNvSpPr>
          <p:nvPr>
            <p:ph idx="1"/>
          </p:nvPr>
        </p:nvSpPr>
        <p:spPr>
          <a:xfrm>
            <a:off x="215757" y="785813"/>
            <a:ext cx="8658079" cy="3964781"/>
          </a:xfrm>
        </p:spPr>
        <p:txBody>
          <a:bodyPr>
            <a:normAutofit/>
          </a:bodyPr>
          <a:lstStyle/>
          <a:p>
            <a:pPr marL="457200" indent="-457200" algn="just">
              <a:buAutoNum type="arabicPeriod"/>
            </a:pPr>
            <a:r>
              <a:rPr lang="en-US" altLang="en-US" sz="2400" dirty="0"/>
              <a:t>Variance analysis</a:t>
            </a:r>
          </a:p>
          <a:p>
            <a:pPr marL="857250" lvl="1" indent="-457200"/>
            <a:r>
              <a:rPr lang="en-US" altLang="en-US" sz="2200" dirty="0"/>
              <a:t>Determine cause &amp; degree of difference between baseline &amp; actual performance</a:t>
            </a:r>
          </a:p>
          <a:p>
            <a:pPr marL="857250" lvl="1" indent="-457200"/>
            <a:r>
              <a:rPr lang="en-US" altLang="en-US" sz="2200" dirty="0"/>
              <a:t>Help deciding whether corrective or preventive action is required</a:t>
            </a:r>
          </a:p>
          <a:p>
            <a:pPr marL="857250" lvl="1" indent="-457200"/>
            <a:endParaRPr lang="en-US" altLang="en-US" sz="2400" dirty="0"/>
          </a:p>
          <a:p>
            <a:pPr marL="457200" indent="-457200" algn="just">
              <a:buAutoNum type="arabicPeriod"/>
            </a:pPr>
            <a:endParaRPr lang="en-US" altLang="en-US" sz="2200" dirty="0"/>
          </a:p>
          <a:p>
            <a:pPr marL="457200" indent="-457200" algn="just">
              <a:buAutoNum type="arabicPeriod"/>
            </a:pPr>
            <a:endParaRPr lang="en-US" altLang="en-US" sz="2400" dirty="0"/>
          </a:p>
          <a:p>
            <a:pPr algn="just"/>
            <a:endParaRPr lang="en-US" altLang="en-US" sz="2400" dirty="0"/>
          </a:p>
          <a:p>
            <a:pPr marL="457200" lvl="1" indent="0" algn="just">
              <a:buNone/>
            </a:pPr>
            <a:endParaRPr lang="en-US" dirty="0"/>
          </a:p>
          <a:p>
            <a:pPr algn="just"/>
            <a:endParaRPr lang="en-US" dirty="0"/>
          </a:p>
          <a:p>
            <a:pPr algn="just"/>
            <a:endParaRPr lang="en-US" altLang="en-US" sz="2000" b="1" dirty="0"/>
          </a:p>
          <a:p>
            <a:pPr marL="0" indent="0" algn="just">
              <a:buNone/>
            </a:pPr>
            <a:endParaRPr lang="en-US" alt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094" y="2907688"/>
            <a:ext cx="5125403" cy="1665106"/>
          </a:xfrm>
          <a:prstGeom prst="rect">
            <a:avLst/>
          </a:prstGeom>
        </p:spPr>
      </p:pic>
    </p:spTree>
    <p:extLst>
      <p:ext uri="{BB962C8B-B14F-4D97-AF65-F5344CB8AC3E}">
        <p14:creationId xmlns:p14="http://schemas.microsoft.com/office/powerpoint/2010/main" val="13871912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&gt; </a:t>
            </a:r>
            <a:r>
              <a:rPr lang="en-US" dirty="0"/>
              <a:t>Output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129</a:t>
            </a:fld>
            <a:endParaRPr lang="en-US"/>
          </a:p>
        </p:txBody>
      </p:sp>
      <p:pic>
        <p:nvPicPr>
          <p:cNvPr id="7" name="Picture 6"/>
          <p:cNvPicPr>
            <a:picLocks noChangeAspect="1"/>
          </p:cNvPicPr>
          <p:nvPr/>
        </p:nvPicPr>
        <p:blipFill rotWithShape="1">
          <a:blip r:embed="rId3"/>
          <a:srcRect t="17781"/>
          <a:stretch/>
        </p:blipFill>
        <p:spPr>
          <a:xfrm>
            <a:off x="848117" y="712381"/>
            <a:ext cx="6590887" cy="4029739"/>
          </a:xfrm>
          <a:prstGeom prst="rect">
            <a:avLst/>
          </a:prstGeom>
        </p:spPr>
      </p:pic>
      <p:sp>
        <p:nvSpPr>
          <p:cNvPr id="3" name="Rectangle 2"/>
          <p:cNvSpPr/>
          <p:nvPr/>
        </p:nvSpPr>
        <p:spPr>
          <a:xfrm>
            <a:off x="1892595" y="3253563"/>
            <a:ext cx="5263117" cy="1254641"/>
          </a:xfrm>
          <a:prstGeom prst="rect">
            <a:avLst/>
          </a:prstGeom>
          <a:noFill/>
          <a:ln w="38100">
            <a:solidFill>
              <a:srgbClr val="FA83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5745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2. Plan Scope Management</a:t>
            </a:r>
          </a:p>
        </p:txBody>
      </p:sp>
    </p:spTree>
    <p:extLst>
      <p:ext uri="{BB962C8B-B14F-4D97-AF65-F5344CB8AC3E}">
        <p14:creationId xmlns:p14="http://schemas.microsoft.com/office/powerpoint/2010/main" val="33533162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Output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130</a:t>
            </a:fld>
            <a:endParaRPr lang="en-US"/>
          </a:p>
        </p:txBody>
      </p:sp>
      <p:sp>
        <p:nvSpPr>
          <p:cNvPr id="6" name="Title 1"/>
          <p:cNvSpPr>
            <a:spLocks noGrp="1"/>
          </p:cNvSpPr>
          <p:nvPr>
            <p:ph idx="1"/>
          </p:nvPr>
        </p:nvSpPr>
        <p:spPr>
          <a:xfrm>
            <a:off x="215757" y="785813"/>
            <a:ext cx="8471043" cy="4124330"/>
          </a:xfrm>
        </p:spPr>
        <p:txBody>
          <a:bodyPr>
            <a:normAutofit/>
          </a:bodyPr>
          <a:lstStyle/>
          <a:p>
            <a:pPr marL="457200" indent="-457200" algn="just">
              <a:buAutoNum type="arabicPeriod"/>
            </a:pPr>
            <a:r>
              <a:rPr lang="en-US" altLang="en-US" dirty="0"/>
              <a:t>Work performance information</a:t>
            </a:r>
          </a:p>
          <a:p>
            <a:pPr marL="857250" lvl="1" indent="-457200"/>
            <a:r>
              <a:rPr lang="en-US" altLang="en-US" sz="2200" dirty="0"/>
              <a:t>How the project scope is performing compared to scope baseline. How they impact schedule &amp; cost, forecast future scope performance</a:t>
            </a:r>
          </a:p>
          <a:p>
            <a:pPr marL="457200" indent="-457200" algn="just">
              <a:buAutoNum type="arabicPeriod"/>
            </a:pPr>
            <a:r>
              <a:rPr lang="en-US" altLang="en-US" dirty="0"/>
              <a:t>Change requests</a:t>
            </a:r>
          </a:p>
          <a:p>
            <a:pPr lvl="1" algn="just"/>
            <a:r>
              <a:rPr lang="en-US" altLang="en-US" sz="2200" dirty="0"/>
              <a:t>Can be result of analysis of scope performance. Can include preventive or corrective action</a:t>
            </a:r>
          </a:p>
          <a:p>
            <a:pPr marL="457200" indent="-457200" algn="just">
              <a:buAutoNum type="arabicPeriod"/>
            </a:pPr>
            <a:r>
              <a:rPr lang="en-US" altLang="en-US" dirty="0"/>
              <a:t>Project management plan updates</a:t>
            </a:r>
          </a:p>
          <a:p>
            <a:pPr marL="749300" lvl="1" indent="-349250" algn="just"/>
            <a:r>
              <a:rPr lang="en-US" altLang="en-US" sz="2200" dirty="0"/>
              <a:t>Scope baseline and other baseline updates</a:t>
            </a:r>
          </a:p>
          <a:p>
            <a:pPr marL="457200" indent="-457200" algn="just">
              <a:buAutoNum type="arabicPeriod"/>
            </a:pPr>
            <a:endParaRPr lang="en-US" altLang="en-US" dirty="0"/>
          </a:p>
          <a:p>
            <a:pPr marL="457200" indent="-457200" algn="just">
              <a:buAutoNum type="arabicPeriod"/>
            </a:pPr>
            <a:endParaRPr lang="en-US" altLang="en-US" dirty="0"/>
          </a:p>
          <a:p>
            <a:pPr marL="457200" indent="-457200" algn="just">
              <a:buAutoNum type="arabicPeriod"/>
            </a:pPr>
            <a:endParaRPr lang="en-US" altLang="en-US" sz="2400" dirty="0"/>
          </a:p>
        </p:txBody>
      </p:sp>
    </p:spTree>
    <p:extLst>
      <p:ext uri="{BB962C8B-B14F-4D97-AF65-F5344CB8AC3E}">
        <p14:creationId xmlns:p14="http://schemas.microsoft.com/office/powerpoint/2010/main" val="399464204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Output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131</a:t>
            </a:fld>
            <a:endParaRPr lang="en-US"/>
          </a:p>
        </p:txBody>
      </p:sp>
      <p:sp>
        <p:nvSpPr>
          <p:cNvPr id="6" name="Title 1"/>
          <p:cNvSpPr>
            <a:spLocks noGrp="1"/>
          </p:cNvSpPr>
          <p:nvPr>
            <p:ph idx="1"/>
          </p:nvPr>
        </p:nvSpPr>
        <p:spPr>
          <a:xfrm>
            <a:off x="215757" y="785813"/>
            <a:ext cx="8471043" cy="4124330"/>
          </a:xfrm>
        </p:spPr>
        <p:txBody>
          <a:bodyPr>
            <a:normAutofit/>
          </a:bodyPr>
          <a:lstStyle/>
          <a:p>
            <a:pPr marL="457200" indent="-457200" algn="just">
              <a:buFont typeface="+mj-lt"/>
              <a:buAutoNum type="arabicPeriod" startAt="4"/>
            </a:pPr>
            <a:r>
              <a:rPr lang="en-US" altLang="en-US" dirty="0"/>
              <a:t>Project document updates</a:t>
            </a:r>
          </a:p>
          <a:p>
            <a:pPr marL="857250" lvl="1" indent="-457200" algn="just"/>
            <a:r>
              <a:rPr lang="en-US" altLang="en-US" sz="2200" dirty="0"/>
              <a:t>Requirements document, requirement traceability matrix</a:t>
            </a:r>
          </a:p>
          <a:p>
            <a:pPr marL="457200" indent="-457200" algn="just">
              <a:buAutoNum type="arabicPeriod" startAt="4"/>
            </a:pPr>
            <a:r>
              <a:rPr lang="en-US" altLang="en-US" dirty="0"/>
              <a:t>Organizational process assets updates</a:t>
            </a:r>
          </a:p>
          <a:p>
            <a:pPr marL="857250" lvl="1" indent="-457200" algn="just"/>
            <a:r>
              <a:rPr lang="en-US" altLang="en-US" sz="2200" dirty="0"/>
              <a:t>Cause of variances, Corrective action chosen and reasons. Lesson learned</a:t>
            </a:r>
            <a:endParaRPr lang="en-US" altLang="en-US" dirty="0"/>
          </a:p>
          <a:p>
            <a:pPr marL="457200" indent="-457200" algn="just">
              <a:buAutoNum type="arabicPeriod" startAt="4"/>
            </a:pPr>
            <a:endParaRPr lang="en-US" altLang="en-US" dirty="0"/>
          </a:p>
          <a:p>
            <a:pPr marL="457200" indent="-457200" algn="just">
              <a:buAutoNum type="arabicPeriod" startAt="4"/>
            </a:pPr>
            <a:endParaRPr lang="en-US" altLang="en-US" sz="2400" dirty="0"/>
          </a:p>
        </p:txBody>
      </p:sp>
    </p:spTree>
    <p:extLst>
      <p:ext uri="{BB962C8B-B14F-4D97-AF65-F5344CB8AC3E}">
        <p14:creationId xmlns:p14="http://schemas.microsoft.com/office/powerpoint/2010/main" val="6839490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5" name="Slide Number Placeholder 4"/>
          <p:cNvSpPr>
            <a:spLocks noGrp="1"/>
          </p:cNvSpPr>
          <p:nvPr>
            <p:ph type="sldNum" sz="quarter" idx="12"/>
          </p:nvPr>
        </p:nvSpPr>
        <p:spPr/>
        <p:txBody>
          <a:bodyPr/>
          <a:lstStyle/>
          <a:p>
            <a:fld id="{E3B08AF7-4237-6949-8335-F63F47C2C8CC}" type="slidenum">
              <a:rPr lang="en-US" smtClean="0"/>
              <a:t>132</a:t>
            </a:fld>
            <a:endParaRPr lang="en-US"/>
          </a:p>
        </p:txBody>
      </p:sp>
      <p:sp>
        <p:nvSpPr>
          <p:cNvPr id="7" name="Content Placeholder 2"/>
          <p:cNvSpPr txBox="1">
            <a:spLocks/>
          </p:cNvSpPr>
          <p:nvPr/>
        </p:nvSpPr>
        <p:spPr>
          <a:xfrm>
            <a:off x="155563" y="895354"/>
            <a:ext cx="4401127" cy="3964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lumMod val="75000"/>
                </a:schemeClr>
              </a:buClr>
              <a:buFont typeface="Arial"/>
              <a:buChar char="•"/>
              <a:defRPr sz="2400" kern="1200">
                <a:solidFill>
                  <a:schemeClr val="tx1"/>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ct val="20000"/>
              </a:spcBef>
              <a:buClr>
                <a:schemeClr val="accent6">
                  <a:lumMod val="75000"/>
                </a:schemeClr>
              </a:buClr>
              <a:buFont typeface="Arial"/>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457200" rtl="0" eaLnBrk="1" latinLnBrk="0" hangingPunct="1">
              <a:spcBef>
                <a:spcPct val="20000"/>
              </a:spcBef>
              <a:buClr>
                <a:schemeClr val="accent6">
                  <a:lumMod val="75000"/>
                </a:schemeClr>
              </a:buClr>
              <a:buFont typeface="Arial"/>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457200" rtl="0" eaLnBrk="1" latinLnBrk="0" hangingPunct="1">
              <a:spcBef>
                <a:spcPct val="20000"/>
              </a:spcBef>
              <a:buClr>
                <a:schemeClr val="accent6">
                  <a:lumMod val="75000"/>
                </a:schemeClr>
              </a:buClr>
              <a:buFont typeface="Arial"/>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457200" rtl="0" eaLnBrk="1" latinLnBrk="0" hangingPunct="1">
              <a:spcBef>
                <a:spcPct val="20000"/>
              </a:spcBef>
              <a:buClr>
                <a:schemeClr val="accent6">
                  <a:lumMod val="75000"/>
                </a:schemeClr>
              </a:buClr>
              <a:buFont typeface="Arial"/>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Scope management process</a:t>
            </a:r>
          </a:p>
          <a:p>
            <a:r>
              <a:rPr lang="en-US" dirty="0"/>
              <a:t>Scope baseline</a:t>
            </a:r>
          </a:p>
          <a:p>
            <a:r>
              <a:rPr lang="en-US" dirty="0"/>
              <a:t>Project scope statement</a:t>
            </a:r>
          </a:p>
          <a:p>
            <a:r>
              <a:rPr lang="en-US" dirty="0"/>
              <a:t>WBS – WBS dictionary</a:t>
            </a:r>
          </a:p>
          <a:p>
            <a:r>
              <a:rPr lang="en-US" dirty="0"/>
              <a:t>Requirement traceability matrix</a:t>
            </a:r>
          </a:p>
          <a:p>
            <a:r>
              <a:rPr lang="en-US" dirty="0"/>
              <a:t>Work package, Product scope</a:t>
            </a:r>
          </a:p>
          <a:p>
            <a:r>
              <a:rPr lang="en-US" dirty="0"/>
              <a:t>Product analysis</a:t>
            </a:r>
          </a:p>
          <a:p>
            <a:r>
              <a:rPr lang="en-US" dirty="0"/>
              <a:t>Verified deliverable</a:t>
            </a:r>
          </a:p>
          <a:p>
            <a:pPr marL="457200" indent="-457200">
              <a:buFont typeface="+mj-lt"/>
              <a:buAutoNum type="arabicPeriod"/>
            </a:pPr>
            <a:endParaRPr lang="en-US" dirty="0"/>
          </a:p>
          <a:p>
            <a:pPr marL="457200" indent="-457200">
              <a:buFont typeface="+mj-lt"/>
              <a:buAutoNum type="arabicPeriod"/>
            </a:pPr>
            <a:endParaRPr lang="en-US" dirty="0"/>
          </a:p>
        </p:txBody>
      </p:sp>
      <p:sp>
        <p:nvSpPr>
          <p:cNvPr id="10" name="Content Placeholder 2"/>
          <p:cNvSpPr txBox="1">
            <a:spLocks/>
          </p:cNvSpPr>
          <p:nvPr/>
        </p:nvSpPr>
        <p:spPr>
          <a:xfrm>
            <a:off x="4556690" y="913377"/>
            <a:ext cx="4302690" cy="39467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lumMod val="75000"/>
                </a:schemeClr>
              </a:buClr>
              <a:buFont typeface="Arial"/>
              <a:buChar char="•"/>
              <a:defRPr sz="2400" kern="1200">
                <a:solidFill>
                  <a:schemeClr val="tx1"/>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ct val="20000"/>
              </a:spcBef>
              <a:buClr>
                <a:schemeClr val="accent6">
                  <a:lumMod val="75000"/>
                </a:schemeClr>
              </a:buClr>
              <a:buFont typeface="Arial"/>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457200" rtl="0" eaLnBrk="1" latinLnBrk="0" hangingPunct="1">
              <a:spcBef>
                <a:spcPct val="20000"/>
              </a:spcBef>
              <a:buClr>
                <a:schemeClr val="accent6">
                  <a:lumMod val="75000"/>
                </a:schemeClr>
              </a:buClr>
              <a:buFont typeface="Arial"/>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457200" rtl="0" eaLnBrk="1" latinLnBrk="0" hangingPunct="1">
              <a:spcBef>
                <a:spcPct val="20000"/>
              </a:spcBef>
              <a:buClr>
                <a:schemeClr val="accent6">
                  <a:lumMod val="75000"/>
                </a:schemeClr>
              </a:buClr>
              <a:buFont typeface="Arial"/>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457200" rtl="0" eaLnBrk="1" latinLnBrk="0" hangingPunct="1">
              <a:spcBef>
                <a:spcPct val="20000"/>
              </a:spcBef>
              <a:buClr>
                <a:schemeClr val="accent6">
                  <a:lumMod val="75000"/>
                </a:schemeClr>
              </a:buClr>
              <a:buFont typeface="Arial"/>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Brainstorming</a:t>
            </a:r>
          </a:p>
          <a:p>
            <a:r>
              <a:rPr lang="en-US" dirty="0"/>
              <a:t>Nominal group technique</a:t>
            </a:r>
          </a:p>
          <a:p>
            <a:r>
              <a:rPr lang="en-US" dirty="0"/>
              <a:t>Delphi technique</a:t>
            </a:r>
          </a:p>
          <a:p>
            <a:r>
              <a:rPr lang="en-US" dirty="0"/>
              <a:t>Group decision making</a:t>
            </a:r>
          </a:p>
          <a:p>
            <a:r>
              <a:rPr lang="en-US" dirty="0"/>
              <a:t>Requirement categories</a:t>
            </a:r>
          </a:p>
          <a:p>
            <a:r>
              <a:rPr lang="en-US" dirty="0"/>
              <a:t>Context diagram</a:t>
            </a:r>
          </a:p>
          <a:p>
            <a:r>
              <a:rPr lang="en-US" dirty="0"/>
              <a:t>Prototype</a:t>
            </a:r>
          </a:p>
          <a:p>
            <a:r>
              <a:rPr lang="en-US" dirty="0"/>
              <a:t>Observation</a:t>
            </a:r>
          </a:p>
          <a:p>
            <a:pPr marL="0" indent="0">
              <a:buNone/>
            </a:pPr>
            <a:endParaRPr lang="en-US" b="1" dirty="0"/>
          </a:p>
          <a:p>
            <a:pPr marL="457200" indent="-457200">
              <a:buFont typeface="+mj-lt"/>
              <a:buAutoNum type="arabicPeriod" startAt="2"/>
            </a:pPr>
            <a:endParaRPr lang="en-US" dirty="0"/>
          </a:p>
        </p:txBody>
      </p:sp>
    </p:spTree>
    <p:extLst>
      <p:ext uri="{BB962C8B-B14F-4D97-AF65-F5344CB8AC3E}">
        <p14:creationId xmlns:p14="http://schemas.microsoft.com/office/powerpoint/2010/main" val="34771756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Next Objectives</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133</a:t>
            </a:fld>
            <a:endParaRPr lang="en-US"/>
          </a:p>
        </p:txBody>
      </p:sp>
      <p:sp>
        <p:nvSpPr>
          <p:cNvPr id="7" name="Content Placeholder 2"/>
          <p:cNvSpPr txBox="1">
            <a:spLocks/>
          </p:cNvSpPr>
          <p:nvPr/>
        </p:nvSpPr>
        <p:spPr>
          <a:xfrm>
            <a:off x="155563" y="895354"/>
            <a:ext cx="4401127" cy="396478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chemeClr val="accent6">
                  <a:lumMod val="75000"/>
                </a:schemeClr>
              </a:buClr>
              <a:buFont typeface="Arial"/>
              <a:buChar char="•"/>
              <a:defRPr sz="2400" kern="1200">
                <a:solidFill>
                  <a:schemeClr val="tx1"/>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ct val="20000"/>
              </a:spcBef>
              <a:buClr>
                <a:schemeClr val="accent6">
                  <a:lumMod val="75000"/>
                </a:schemeClr>
              </a:buClr>
              <a:buFont typeface="Arial"/>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457200" rtl="0" eaLnBrk="1" latinLnBrk="0" hangingPunct="1">
              <a:spcBef>
                <a:spcPct val="20000"/>
              </a:spcBef>
              <a:buClr>
                <a:schemeClr val="accent6">
                  <a:lumMod val="75000"/>
                </a:schemeClr>
              </a:buClr>
              <a:buFont typeface="Arial"/>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457200" rtl="0" eaLnBrk="1" latinLnBrk="0" hangingPunct="1">
              <a:spcBef>
                <a:spcPct val="20000"/>
              </a:spcBef>
              <a:buClr>
                <a:schemeClr val="accent6">
                  <a:lumMod val="75000"/>
                </a:schemeClr>
              </a:buClr>
              <a:buFont typeface="Arial"/>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457200" rtl="0" eaLnBrk="1" latinLnBrk="0" hangingPunct="1">
              <a:spcBef>
                <a:spcPct val="20000"/>
              </a:spcBef>
              <a:buClr>
                <a:schemeClr val="accent6">
                  <a:lumMod val="75000"/>
                </a:schemeClr>
              </a:buClr>
              <a:buFont typeface="Arial"/>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Time management process</a:t>
            </a:r>
          </a:p>
          <a:p>
            <a:r>
              <a:rPr lang="en-US" dirty="0"/>
              <a:t>Schedule baseline</a:t>
            </a:r>
          </a:p>
          <a:p>
            <a:r>
              <a:rPr lang="en-US" dirty="0"/>
              <a:t>Schedule compression</a:t>
            </a:r>
          </a:p>
          <a:p>
            <a:pPr lvl="1"/>
            <a:r>
              <a:rPr lang="en-US" dirty="0"/>
              <a:t>Crashing</a:t>
            </a:r>
          </a:p>
          <a:p>
            <a:pPr lvl="1"/>
            <a:r>
              <a:rPr lang="en-US" dirty="0"/>
              <a:t>Fast tracking</a:t>
            </a:r>
          </a:p>
          <a:p>
            <a:r>
              <a:rPr lang="en-US" dirty="0"/>
              <a:t>Network diagram</a:t>
            </a:r>
          </a:p>
          <a:p>
            <a:r>
              <a:rPr lang="en-US" dirty="0"/>
              <a:t>Dependencies</a:t>
            </a:r>
          </a:p>
          <a:p>
            <a:r>
              <a:rPr lang="en-US" dirty="0"/>
              <a:t>Precedence diagramming method (PDM)</a:t>
            </a:r>
          </a:p>
          <a:p>
            <a:r>
              <a:rPr lang="en-US" dirty="0"/>
              <a:t>Critical path</a:t>
            </a:r>
          </a:p>
          <a:p>
            <a:pPr marL="457200" indent="-457200">
              <a:buFont typeface="+mj-lt"/>
              <a:buAutoNum type="arabicPeriod"/>
            </a:pPr>
            <a:endParaRPr lang="en-US" dirty="0"/>
          </a:p>
          <a:p>
            <a:pPr marL="457200" indent="-457200">
              <a:buFont typeface="+mj-lt"/>
              <a:buAutoNum type="arabicPeriod"/>
            </a:pPr>
            <a:endParaRPr lang="en-US" dirty="0"/>
          </a:p>
        </p:txBody>
      </p:sp>
      <p:sp>
        <p:nvSpPr>
          <p:cNvPr id="10" name="Content Placeholder 2"/>
          <p:cNvSpPr txBox="1">
            <a:spLocks/>
          </p:cNvSpPr>
          <p:nvPr/>
        </p:nvSpPr>
        <p:spPr>
          <a:xfrm>
            <a:off x="4556690" y="913377"/>
            <a:ext cx="4302690" cy="42158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lumMod val="75000"/>
                </a:schemeClr>
              </a:buClr>
              <a:buFont typeface="Arial"/>
              <a:buChar char="•"/>
              <a:defRPr sz="2400" kern="1200">
                <a:solidFill>
                  <a:schemeClr val="tx1"/>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ct val="20000"/>
              </a:spcBef>
              <a:buClr>
                <a:schemeClr val="accent6">
                  <a:lumMod val="75000"/>
                </a:schemeClr>
              </a:buClr>
              <a:buFont typeface="Arial"/>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457200" rtl="0" eaLnBrk="1" latinLnBrk="0" hangingPunct="1">
              <a:spcBef>
                <a:spcPct val="20000"/>
              </a:spcBef>
              <a:buClr>
                <a:schemeClr val="accent6">
                  <a:lumMod val="75000"/>
                </a:schemeClr>
              </a:buClr>
              <a:buFont typeface="Arial"/>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457200" rtl="0" eaLnBrk="1" latinLnBrk="0" hangingPunct="1">
              <a:spcBef>
                <a:spcPct val="20000"/>
              </a:spcBef>
              <a:buClr>
                <a:schemeClr val="accent6">
                  <a:lumMod val="75000"/>
                </a:schemeClr>
              </a:buClr>
              <a:buFont typeface="Arial"/>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457200" rtl="0" eaLnBrk="1" latinLnBrk="0" hangingPunct="1">
              <a:spcBef>
                <a:spcPct val="20000"/>
              </a:spcBef>
              <a:buClr>
                <a:schemeClr val="accent6">
                  <a:lumMod val="75000"/>
                </a:schemeClr>
              </a:buClr>
              <a:buFont typeface="Arial"/>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Three-point estimating</a:t>
            </a:r>
          </a:p>
          <a:p>
            <a:r>
              <a:rPr lang="en-US" dirty="0"/>
              <a:t>Monte Carlo analysis</a:t>
            </a:r>
          </a:p>
          <a:p>
            <a:r>
              <a:rPr lang="en-US" dirty="0"/>
              <a:t>Bar charts</a:t>
            </a:r>
          </a:p>
          <a:p>
            <a:r>
              <a:rPr lang="en-US" dirty="0"/>
              <a:t>Milestone charts</a:t>
            </a:r>
          </a:p>
          <a:p>
            <a:r>
              <a:rPr lang="en-US" dirty="0"/>
              <a:t>Schedule model</a:t>
            </a:r>
          </a:p>
          <a:p>
            <a:r>
              <a:rPr lang="en-US" dirty="0"/>
              <a:t>Resource optimization</a:t>
            </a:r>
          </a:p>
          <a:p>
            <a:r>
              <a:rPr lang="en-US" dirty="0"/>
              <a:t>Critical path method</a:t>
            </a:r>
          </a:p>
          <a:p>
            <a:r>
              <a:rPr lang="en-US" dirty="0"/>
              <a:t>Rolling </a:t>
            </a:r>
            <a:r>
              <a:rPr lang="en-US"/>
              <a:t>wave planning</a:t>
            </a:r>
            <a:endParaRPr lang="en-US" dirty="0"/>
          </a:p>
          <a:p>
            <a:pPr marL="0" indent="0">
              <a:buNone/>
            </a:pPr>
            <a:r>
              <a:rPr lang="en-US" b="1" dirty="0">
                <a:sym typeface="Wingdings" panose="05000000000000000000" pitchFamily="2" charset="2"/>
              </a:rPr>
              <a:t>And more.</a:t>
            </a:r>
            <a:endParaRPr lang="en-US" b="1" dirty="0"/>
          </a:p>
        </p:txBody>
      </p:sp>
    </p:spTree>
    <p:extLst>
      <p:ext uri="{BB962C8B-B14F-4D97-AF65-F5344CB8AC3E}">
        <p14:creationId xmlns:p14="http://schemas.microsoft.com/office/powerpoint/2010/main" val="12835660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1959" y="3323682"/>
            <a:ext cx="5115560" cy="678021"/>
          </a:xfrm>
        </p:spPr>
        <p:txBody>
          <a:bodyPr>
            <a:noAutofit/>
          </a:bodyPr>
          <a:lstStyle/>
          <a:p>
            <a:r>
              <a:rPr lang="en-US" sz="6600" dirty="0">
                <a:solidFill>
                  <a:schemeClr val="accent6">
                    <a:lumMod val="75000"/>
                  </a:schemeClr>
                </a:solidFill>
                <a:cs typeface="Arial"/>
              </a:rPr>
              <a:t>Thank you</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7120" y="283896"/>
            <a:ext cx="2005238" cy="2891495"/>
          </a:xfrm>
          <a:prstGeom prst="rect">
            <a:avLst/>
          </a:prstGeom>
        </p:spPr>
      </p:pic>
    </p:spTree>
    <p:extLst>
      <p:ext uri="{BB962C8B-B14F-4D97-AF65-F5344CB8AC3E}">
        <p14:creationId xmlns:p14="http://schemas.microsoft.com/office/powerpoint/2010/main" val="39065256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Relaxing …</a:t>
            </a:r>
          </a:p>
        </p:txBody>
      </p:sp>
      <p:sp>
        <p:nvSpPr>
          <p:cNvPr id="4" name="Slide Number Placeholder 3"/>
          <p:cNvSpPr>
            <a:spLocks noGrp="1"/>
          </p:cNvSpPr>
          <p:nvPr>
            <p:ph type="sldNum" sz="quarter" idx="12"/>
          </p:nvPr>
        </p:nvSpPr>
        <p:spPr/>
        <p:txBody>
          <a:bodyPr/>
          <a:lstStyle/>
          <a:p>
            <a:fld id="{E3B08AF7-4237-6949-8335-F63F47C2C8CC}" type="slidenum">
              <a:rPr lang="en-US" smtClean="0"/>
              <a:t>135</a:t>
            </a:fld>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4184" t="33286" r="18936" b="29645"/>
          <a:stretch/>
        </p:blipFill>
        <p:spPr>
          <a:xfrm>
            <a:off x="1735931" y="1245140"/>
            <a:ext cx="6070107" cy="2966935"/>
          </a:xfrm>
          <a:prstGeom prst="rect">
            <a:avLst/>
          </a:prstGeom>
        </p:spPr>
      </p:pic>
    </p:spTree>
    <p:extLst>
      <p:ext uri="{BB962C8B-B14F-4D97-AF65-F5344CB8AC3E}">
        <p14:creationId xmlns:p14="http://schemas.microsoft.com/office/powerpoint/2010/main" val="40272903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Interaction</a:t>
            </a:r>
          </a:p>
        </p:txBody>
      </p:sp>
      <p:sp>
        <p:nvSpPr>
          <p:cNvPr id="4" name="Slide Number Placeholder 3"/>
          <p:cNvSpPr>
            <a:spLocks noGrp="1"/>
          </p:cNvSpPr>
          <p:nvPr>
            <p:ph type="sldNum" sz="quarter" idx="12"/>
          </p:nvPr>
        </p:nvSpPr>
        <p:spPr/>
        <p:txBody>
          <a:bodyPr/>
          <a:lstStyle/>
          <a:p>
            <a:fld id="{E3B08AF7-4237-6949-8335-F63F47C2C8CC}" type="slidenum">
              <a:rPr lang="en-US" smtClean="0"/>
              <a:t>136</a:t>
            </a:fld>
            <a:endParaRPr lang="en-US"/>
          </a:p>
        </p:txBody>
      </p:sp>
      <p:pic>
        <p:nvPicPr>
          <p:cNvPr id="5" name="Picture 4"/>
          <p:cNvPicPr>
            <a:picLocks noChangeAspect="1"/>
          </p:cNvPicPr>
          <p:nvPr/>
        </p:nvPicPr>
        <p:blipFill>
          <a:blip r:embed="rId2"/>
          <a:stretch>
            <a:fillRect/>
          </a:stretch>
        </p:blipFill>
        <p:spPr>
          <a:xfrm>
            <a:off x="2090057" y="781081"/>
            <a:ext cx="4463143" cy="3996798"/>
          </a:xfrm>
          <a:prstGeom prst="rect">
            <a:avLst/>
          </a:prstGeom>
        </p:spPr>
      </p:pic>
    </p:spTree>
    <p:extLst>
      <p:ext uri="{BB962C8B-B14F-4D97-AF65-F5344CB8AC3E}">
        <p14:creationId xmlns:p14="http://schemas.microsoft.com/office/powerpoint/2010/main" val="17993436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Processes in scope management</a:t>
            </a:r>
            <a:endParaRPr lang="en-US" dirty="0"/>
          </a:p>
        </p:txBody>
      </p:sp>
      <p:sp>
        <p:nvSpPr>
          <p:cNvPr id="4" name="Slide Number Placeholder 3"/>
          <p:cNvSpPr>
            <a:spLocks noGrp="1"/>
          </p:cNvSpPr>
          <p:nvPr>
            <p:ph type="sldNum" sz="quarter" idx="12"/>
          </p:nvPr>
        </p:nvSpPr>
        <p:spPr/>
        <p:txBody>
          <a:bodyPr/>
          <a:lstStyle/>
          <a:p>
            <a:fld id="{E3B08AF7-4237-6949-8335-F63F47C2C8CC}" type="slidenum">
              <a:rPr lang="en-US" smtClean="0"/>
              <a:t>137</a:t>
            </a:fld>
            <a:endParaRPr lang="en-US"/>
          </a:p>
        </p:txBody>
      </p:sp>
      <p:pic>
        <p:nvPicPr>
          <p:cNvPr id="13" name="Picture 12"/>
          <p:cNvPicPr>
            <a:picLocks noChangeAspect="1"/>
          </p:cNvPicPr>
          <p:nvPr/>
        </p:nvPicPr>
        <p:blipFill>
          <a:blip r:embed="rId2"/>
          <a:stretch>
            <a:fillRect/>
          </a:stretch>
        </p:blipFill>
        <p:spPr>
          <a:xfrm>
            <a:off x="596320" y="793340"/>
            <a:ext cx="2506028" cy="1692668"/>
          </a:xfrm>
          <a:prstGeom prst="rect">
            <a:avLst/>
          </a:prstGeom>
        </p:spPr>
      </p:pic>
      <p:pic>
        <p:nvPicPr>
          <p:cNvPr id="14" name="Picture 13"/>
          <p:cNvPicPr>
            <a:picLocks noChangeAspect="1"/>
          </p:cNvPicPr>
          <p:nvPr/>
        </p:nvPicPr>
        <p:blipFill>
          <a:blip r:embed="rId3"/>
          <a:stretch>
            <a:fillRect/>
          </a:stretch>
        </p:blipFill>
        <p:spPr>
          <a:xfrm>
            <a:off x="3283368" y="793340"/>
            <a:ext cx="2079395" cy="1922364"/>
          </a:xfrm>
          <a:prstGeom prst="rect">
            <a:avLst/>
          </a:prstGeom>
        </p:spPr>
      </p:pic>
      <p:pic>
        <p:nvPicPr>
          <p:cNvPr id="15" name="Picture 14"/>
          <p:cNvPicPr>
            <a:picLocks noChangeAspect="1"/>
          </p:cNvPicPr>
          <p:nvPr/>
        </p:nvPicPr>
        <p:blipFill>
          <a:blip r:embed="rId4"/>
          <a:stretch>
            <a:fillRect/>
          </a:stretch>
        </p:blipFill>
        <p:spPr>
          <a:xfrm>
            <a:off x="5543783" y="793341"/>
            <a:ext cx="3013773" cy="2053520"/>
          </a:xfrm>
          <a:prstGeom prst="rect">
            <a:avLst/>
          </a:prstGeom>
        </p:spPr>
      </p:pic>
      <p:pic>
        <p:nvPicPr>
          <p:cNvPr id="16" name="Picture 15"/>
          <p:cNvPicPr>
            <a:picLocks noChangeAspect="1"/>
          </p:cNvPicPr>
          <p:nvPr/>
        </p:nvPicPr>
        <p:blipFill>
          <a:blip r:embed="rId5"/>
          <a:stretch>
            <a:fillRect/>
          </a:stretch>
        </p:blipFill>
        <p:spPr>
          <a:xfrm>
            <a:off x="3300156" y="2829395"/>
            <a:ext cx="2153117" cy="1601136"/>
          </a:xfrm>
          <a:prstGeom prst="rect">
            <a:avLst/>
          </a:prstGeom>
        </p:spPr>
      </p:pic>
      <p:pic>
        <p:nvPicPr>
          <p:cNvPr id="17" name="Picture 16"/>
          <p:cNvPicPr>
            <a:picLocks noChangeAspect="1"/>
          </p:cNvPicPr>
          <p:nvPr/>
        </p:nvPicPr>
        <p:blipFill>
          <a:blip r:embed="rId6"/>
          <a:stretch>
            <a:fillRect/>
          </a:stretch>
        </p:blipFill>
        <p:spPr>
          <a:xfrm>
            <a:off x="5543783" y="2930186"/>
            <a:ext cx="2675611" cy="1929949"/>
          </a:xfrm>
          <a:prstGeom prst="rect">
            <a:avLst/>
          </a:prstGeom>
        </p:spPr>
      </p:pic>
      <p:pic>
        <p:nvPicPr>
          <p:cNvPr id="18" name="Picture 17"/>
          <p:cNvPicPr>
            <a:picLocks noChangeAspect="1"/>
          </p:cNvPicPr>
          <p:nvPr/>
        </p:nvPicPr>
        <p:blipFill>
          <a:blip r:embed="rId7"/>
          <a:stretch>
            <a:fillRect/>
          </a:stretch>
        </p:blipFill>
        <p:spPr>
          <a:xfrm>
            <a:off x="559459" y="2606734"/>
            <a:ext cx="2579750" cy="1655288"/>
          </a:xfrm>
          <a:prstGeom prst="rect">
            <a:avLst/>
          </a:prstGeom>
        </p:spPr>
      </p:pic>
    </p:spTree>
    <p:extLst>
      <p:ext uri="{BB962C8B-B14F-4D97-AF65-F5344CB8AC3E}">
        <p14:creationId xmlns:p14="http://schemas.microsoft.com/office/powerpoint/2010/main" val="37510770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12"/>
          </p:nvPr>
        </p:nvSpPr>
        <p:spPr/>
        <p:txBody>
          <a:bodyPr/>
          <a:lstStyle/>
          <a:p>
            <a:fld id="{6CC9EB7D-BACC-264B-9E30-9834195E9950}" type="slidenum">
              <a:rPr lang="en-US" smtClean="0"/>
              <a:pPr/>
              <a:t>138</a:t>
            </a:fld>
            <a:endParaRPr lang="en-US"/>
          </a:p>
        </p:txBody>
      </p:sp>
      <p:sp>
        <p:nvSpPr>
          <p:cNvPr id="7" name="Oval 6"/>
          <p:cNvSpPr/>
          <p:nvPr/>
        </p:nvSpPr>
        <p:spPr>
          <a:xfrm>
            <a:off x="3084133" y="1109887"/>
            <a:ext cx="2888650" cy="2888650"/>
          </a:xfrm>
          <a:prstGeom prst="ellipse">
            <a:avLst/>
          </a:prstGeom>
          <a:solidFill>
            <a:schemeClr val="bg1"/>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3674558" y="3003259"/>
            <a:ext cx="1809168" cy="499538"/>
          </a:xfrm>
          <a:prstGeom prst="rect">
            <a:avLst/>
          </a:prstGeom>
        </p:spPr>
        <p:txBody>
          <a:bodyPr vert="horz" wrap="square" lIns="0" tIns="0" rIns="0" bIns="0" rtlCol="0">
            <a:noAutofit/>
          </a:bodyPr>
          <a:lstStyle>
            <a:lvl1pPr marL="274320" indent="-27432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31520" indent="-274320" algn="l" defTabSz="457200"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200" b="1" dirty="0">
                <a:solidFill>
                  <a:srgbClr val="0072C6"/>
                </a:solidFill>
              </a:rPr>
              <a:t>Thank You</a:t>
            </a:r>
          </a:p>
        </p:txBody>
      </p:sp>
      <p:pic>
        <p:nvPicPr>
          <p:cNvPr id="3" name="Picture 2">
            <a:extLst>
              <a:ext uri="{FF2B5EF4-FFF2-40B4-BE49-F238E27FC236}">
                <a16:creationId xmlns:a16="http://schemas.microsoft.com/office/drawing/2014/main" id="{40F03E1A-752E-A443-B014-9916658D91E7}"/>
              </a:ext>
            </a:extLst>
          </p:cNvPr>
          <p:cNvPicPr>
            <a:picLocks noChangeAspect="1"/>
          </p:cNvPicPr>
          <p:nvPr/>
        </p:nvPicPr>
        <p:blipFill rotWithShape="1">
          <a:blip r:embed="rId2"/>
          <a:srcRect t="11089" r="21790"/>
          <a:stretch/>
        </p:blipFill>
        <p:spPr>
          <a:xfrm>
            <a:off x="3996392" y="1520121"/>
            <a:ext cx="1165499" cy="1324958"/>
          </a:xfrm>
          <a:prstGeom prst="rect">
            <a:avLst/>
          </a:prstGeom>
          <a:ln>
            <a:solidFill>
              <a:srgbClr val="FFC000"/>
            </a:solidFill>
          </a:ln>
          <a:effectLst>
            <a:glow rad="101600">
              <a:schemeClr val="accent6">
                <a:satMod val="175000"/>
                <a:alpha val="40000"/>
              </a:schemeClr>
            </a:glow>
            <a:outerShdw blurRad="50800" dist="38100" dir="5400000" algn="t" rotWithShape="0">
              <a:prstClr val="black">
                <a:alpha val="40000"/>
              </a:prstClr>
            </a:outerShdw>
          </a:effectLst>
        </p:spPr>
      </p:pic>
    </p:spTree>
    <p:extLst>
      <p:ext uri="{BB962C8B-B14F-4D97-AF65-F5344CB8AC3E}">
        <p14:creationId xmlns:p14="http://schemas.microsoft.com/office/powerpoint/2010/main" val="3775346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26"/>
            <a:ext cx="9144000" cy="644057"/>
          </a:xfrm>
        </p:spPr>
        <p:txBody>
          <a:bodyPr>
            <a:noAutofit/>
          </a:bodyPr>
          <a:lstStyle/>
          <a:p>
            <a:r>
              <a:rPr lang="en-US" b="0" dirty="0"/>
              <a:t>&gt; Overview</a:t>
            </a:r>
            <a:endParaRPr lang="en-US" sz="16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 name="Slide Number Placeholder 4"/>
          <p:cNvSpPr>
            <a:spLocks noGrp="1"/>
          </p:cNvSpPr>
          <p:nvPr>
            <p:ph type="sldNum" sz="quarter" idx="12"/>
          </p:nvPr>
        </p:nvSpPr>
        <p:spPr/>
        <p:txBody>
          <a:bodyPr/>
          <a:lstStyle/>
          <a:p>
            <a:fld id="{E3B08AF7-4237-6949-8335-F63F47C2C8CC}" type="slidenum">
              <a:rPr lang="en-US" smtClean="0"/>
              <a:t>14</a:t>
            </a:fld>
            <a:endParaRPr lang="en-US"/>
          </a:p>
        </p:txBody>
      </p:sp>
      <p:sp>
        <p:nvSpPr>
          <p:cNvPr id="7" name="Content Placeholder 2"/>
          <p:cNvSpPr txBox="1">
            <a:spLocks/>
          </p:cNvSpPr>
          <p:nvPr/>
        </p:nvSpPr>
        <p:spPr>
          <a:xfrm>
            <a:off x="268632" y="831777"/>
            <a:ext cx="8539702" cy="40283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6">
                  <a:lumMod val="75000"/>
                </a:schemeClr>
              </a:buClr>
            </a:pPr>
            <a:r>
              <a:rPr lang="en-US" sz="2400" dirty="0">
                <a:latin typeface="Segoe UI" panose="020B0502040204020203" pitchFamily="34" charset="0"/>
                <a:cs typeface="Segoe UI" panose="020B0502040204020203" pitchFamily="34" charset="0"/>
              </a:rPr>
              <a:t>How scope is</a:t>
            </a:r>
          </a:p>
          <a:p>
            <a:pPr lvl="1">
              <a:buClr>
                <a:schemeClr val="accent6">
                  <a:lumMod val="75000"/>
                </a:schemeClr>
              </a:buClr>
            </a:pPr>
            <a:r>
              <a:rPr lang="en-US" sz="2000" dirty="0">
                <a:latin typeface="Segoe UI" panose="020B0502040204020203" pitchFamily="34" charset="0"/>
                <a:cs typeface="Segoe UI" panose="020B0502040204020203" pitchFamily="34" charset="0"/>
              </a:rPr>
              <a:t>Defined</a:t>
            </a:r>
          </a:p>
          <a:p>
            <a:pPr lvl="1">
              <a:buClr>
                <a:schemeClr val="accent6">
                  <a:lumMod val="75000"/>
                </a:schemeClr>
              </a:buClr>
            </a:pPr>
            <a:r>
              <a:rPr lang="en-US" sz="2000" dirty="0">
                <a:latin typeface="Segoe UI" panose="020B0502040204020203" pitchFamily="34" charset="0"/>
                <a:cs typeface="Segoe UI" panose="020B0502040204020203" pitchFamily="34" charset="0"/>
              </a:rPr>
              <a:t>Developed</a:t>
            </a:r>
          </a:p>
          <a:p>
            <a:pPr lvl="1">
              <a:buClr>
                <a:schemeClr val="accent6">
                  <a:lumMod val="75000"/>
                </a:schemeClr>
              </a:buClr>
            </a:pPr>
            <a:r>
              <a:rPr lang="en-US" sz="2000" dirty="0">
                <a:latin typeface="Segoe UI" panose="020B0502040204020203" pitchFamily="34" charset="0"/>
                <a:cs typeface="Segoe UI" panose="020B0502040204020203" pitchFamily="34" charset="0"/>
              </a:rPr>
              <a:t>Monitored</a:t>
            </a:r>
          </a:p>
          <a:p>
            <a:pPr lvl="1">
              <a:buClr>
                <a:schemeClr val="accent6">
                  <a:lumMod val="75000"/>
                </a:schemeClr>
              </a:buClr>
            </a:pPr>
            <a:r>
              <a:rPr lang="en-US" sz="2000" dirty="0">
                <a:latin typeface="Segoe UI" panose="020B0502040204020203" pitchFamily="34" charset="0"/>
                <a:cs typeface="Segoe UI" panose="020B0502040204020203" pitchFamily="34" charset="0"/>
              </a:rPr>
              <a:t>Controlled</a:t>
            </a:r>
          </a:p>
          <a:p>
            <a:pPr lvl="1">
              <a:buClr>
                <a:schemeClr val="accent6">
                  <a:lumMod val="75000"/>
                </a:schemeClr>
              </a:buClr>
            </a:pPr>
            <a:r>
              <a:rPr lang="en-US" sz="2000" dirty="0">
                <a:latin typeface="Segoe UI" panose="020B0502040204020203" pitchFamily="34" charset="0"/>
                <a:cs typeface="Segoe UI" panose="020B0502040204020203" pitchFamily="34" charset="0"/>
              </a:rPr>
              <a:t>Verified</a:t>
            </a:r>
          </a:p>
          <a:p>
            <a:pPr>
              <a:buClr>
                <a:schemeClr val="accent6">
                  <a:lumMod val="75000"/>
                </a:schemeClr>
              </a:buClr>
            </a:pPr>
            <a:r>
              <a:rPr lang="en-US" sz="2400" dirty="0"/>
              <a:t>It provides guidance &amp; direction on how scope will be managed throughout the project lifecycle</a:t>
            </a:r>
          </a:p>
          <a:p>
            <a:pPr>
              <a:buClr>
                <a:schemeClr val="accent6">
                  <a:lumMod val="75000"/>
                </a:schemeClr>
              </a:buClr>
            </a:pPr>
            <a:r>
              <a:rPr lang="en-US" sz="2400" dirty="0">
                <a:latin typeface="Segoe UI" panose="020B0502040204020203" pitchFamily="34" charset="0"/>
                <a:cs typeface="Segoe UI" panose="020B0502040204020203" pitchFamily="34" charset="0"/>
              </a:rPr>
              <a:t>TODO</a:t>
            </a:r>
          </a:p>
          <a:p>
            <a:pPr>
              <a:buClr>
                <a:schemeClr val="accent6">
                  <a:lumMod val="75000"/>
                </a:schemeClr>
              </a:buClr>
            </a:pP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45421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&gt; </a:t>
            </a:r>
            <a:r>
              <a:rPr lang="en-US" dirty="0"/>
              <a:t>ITTO</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15</a:t>
            </a:fld>
            <a:endParaRPr lang="en-US"/>
          </a:p>
        </p:txBody>
      </p:sp>
      <p:pic>
        <p:nvPicPr>
          <p:cNvPr id="3" name="Picture 2"/>
          <p:cNvPicPr>
            <a:picLocks noChangeAspect="1"/>
          </p:cNvPicPr>
          <p:nvPr/>
        </p:nvPicPr>
        <p:blipFill>
          <a:blip r:embed="rId3"/>
          <a:stretch>
            <a:fillRect/>
          </a:stretch>
        </p:blipFill>
        <p:spPr>
          <a:xfrm>
            <a:off x="1354034" y="764782"/>
            <a:ext cx="6265966" cy="4232275"/>
          </a:xfrm>
          <a:prstGeom prst="rect">
            <a:avLst/>
          </a:prstGeom>
        </p:spPr>
      </p:pic>
    </p:spTree>
    <p:extLst>
      <p:ext uri="{BB962C8B-B14F-4D97-AF65-F5344CB8AC3E}">
        <p14:creationId xmlns:p14="http://schemas.microsoft.com/office/powerpoint/2010/main" val="2440191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Process Flow</a:t>
            </a:r>
          </a:p>
        </p:txBody>
      </p:sp>
      <p:sp>
        <p:nvSpPr>
          <p:cNvPr id="5" name="Slide Number Placeholder 4"/>
          <p:cNvSpPr>
            <a:spLocks noGrp="1"/>
          </p:cNvSpPr>
          <p:nvPr>
            <p:ph type="sldNum" sz="quarter" idx="12"/>
          </p:nvPr>
        </p:nvSpPr>
        <p:spPr/>
        <p:txBody>
          <a:bodyPr/>
          <a:lstStyle/>
          <a:p>
            <a:fld id="{E3B08AF7-4237-6949-8335-F63F47C2C8CC}" type="slidenum">
              <a:rPr lang="en-US" smtClean="0"/>
              <a:t>16</a:t>
            </a:fld>
            <a:endParaRPr lang="en-US"/>
          </a:p>
        </p:txBody>
      </p:sp>
      <p:pic>
        <p:nvPicPr>
          <p:cNvPr id="6" name="Picture 5"/>
          <p:cNvPicPr>
            <a:picLocks noChangeAspect="1"/>
          </p:cNvPicPr>
          <p:nvPr/>
        </p:nvPicPr>
        <p:blipFill>
          <a:blip r:embed="rId3"/>
          <a:stretch>
            <a:fillRect/>
          </a:stretch>
        </p:blipFill>
        <p:spPr>
          <a:xfrm>
            <a:off x="1390743" y="721996"/>
            <a:ext cx="5376357" cy="4188147"/>
          </a:xfrm>
          <a:prstGeom prst="rect">
            <a:avLst/>
          </a:prstGeom>
        </p:spPr>
      </p:pic>
    </p:spTree>
    <p:extLst>
      <p:ext uri="{BB962C8B-B14F-4D97-AF65-F5344CB8AC3E}">
        <p14:creationId xmlns:p14="http://schemas.microsoft.com/office/powerpoint/2010/main" val="2357566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&gt; </a:t>
            </a:r>
            <a:r>
              <a:rPr lang="en-US" dirty="0"/>
              <a:t>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17</a:t>
            </a:fld>
            <a:endParaRPr lang="en-US"/>
          </a:p>
        </p:txBody>
      </p:sp>
      <p:pic>
        <p:nvPicPr>
          <p:cNvPr id="7" name="Picture 6"/>
          <p:cNvPicPr>
            <a:picLocks noChangeAspect="1"/>
          </p:cNvPicPr>
          <p:nvPr/>
        </p:nvPicPr>
        <p:blipFill>
          <a:blip r:embed="rId3"/>
          <a:stretch>
            <a:fillRect/>
          </a:stretch>
        </p:blipFill>
        <p:spPr>
          <a:xfrm>
            <a:off x="1216025" y="688975"/>
            <a:ext cx="6209897" cy="3362325"/>
          </a:xfrm>
          <a:prstGeom prst="rect">
            <a:avLst/>
          </a:prstGeom>
        </p:spPr>
      </p:pic>
      <p:sp>
        <p:nvSpPr>
          <p:cNvPr id="3" name="Rectangle 2"/>
          <p:cNvSpPr/>
          <p:nvPr/>
        </p:nvSpPr>
        <p:spPr>
          <a:xfrm>
            <a:off x="2184400" y="800100"/>
            <a:ext cx="5029200" cy="1054100"/>
          </a:xfrm>
          <a:prstGeom prst="rect">
            <a:avLst/>
          </a:prstGeom>
          <a:noFill/>
          <a:ln w="38100">
            <a:solidFill>
              <a:srgbClr val="FA83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1241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18</a:t>
            </a:fld>
            <a:endParaRPr lang="en-US"/>
          </a:p>
        </p:txBody>
      </p:sp>
      <p:sp>
        <p:nvSpPr>
          <p:cNvPr id="6" name="Title 1"/>
          <p:cNvSpPr>
            <a:spLocks noGrp="1"/>
          </p:cNvSpPr>
          <p:nvPr>
            <p:ph idx="1"/>
          </p:nvPr>
        </p:nvSpPr>
        <p:spPr>
          <a:xfrm>
            <a:off x="243068" y="785813"/>
            <a:ext cx="8629328" cy="4124330"/>
          </a:xfrm>
        </p:spPr>
        <p:txBody>
          <a:bodyPr>
            <a:normAutofit/>
          </a:bodyPr>
          <a:lstStyle/>
          <a:p>
            <a:pPr marL="457200" indent="-457200" algn="just">
              <a:buAutoNum type="arabicPeriod"/>
            </a:pPr>
            <a:r>
              <a:rPr lang="en-US" altLang="en-US" sz="2400" dirty="0"/>
              <a:t>Project </a:t>
            </a:r>
            <a:r>
              <a:rPr lang="en-US" altLang="en-US" dirty="0"/>
              <a:t>management plan</a:t>
            </a:r>
            <a:endParaRPr lang="en-US" altLang="en-US" sz="2400" dirty="0"/>
          </a:p>
          <a:p>
            <a:pPr marL="857250" lvl="1" indent="-457200" algn="just"/>
            <a:r>
              <a:rPr lang="en-US" dirty="0"/>
              <a:t>Approved subsidiary plans of PMP are used</a:t>
            </a:r>
          </a:p>
          <a:p>
            <a:pPr marL="1257300" lvl="2" indent="-457200" algn="just"/>
            <a:r>
              <a:rPr lang="en-US" dirty="0"/>
              <a:t>Stakeholder management plan</a:t>
            </a:r>
          </a:p>
          <a:p>
            <a:pPr marL="1257300" lvl="2" indent="-457200" algn="just"/>
            <a:r>
              <a:rPr lang="en-US" dirty="0"/>
              <a:t>Communication management plan</a:t>
            </a:r>
          </a:p>
          <a:p>
            <a:pPr marL="1257300" lvl="2" indent="-457200" algn="just"/>
            <a:r>
              <a:rPr lang="en-US" dirty="0"/>
              <a:t>Risk management plan</a:t>
            </a:r>
          </a:p>
          <a:p>
            <a:pPr marL="857250" lvl="1" indent="-457200" algn="just"/>
            <a:r>
              <a:rPr lang="en-US" altLang="en-US" sz="2000" dirty="0"/>
              <a:t>It influence approach taken for planning &amp; managing scope</a:t>
            </a:r>
          </a:p>
          <a:p>
            <a:pPr marL="457200" indent="-457200" algn="just">
              <a:buAutoNum type="arabicPeriod"/>
            </a:pPr>
            <a:r>
              <a:rPr lang="en-US" altLang="en-US" dirty="0"/>
              <a:t>Project charter</a:t>
            </a:r>
          </a:p>
          <a:p>
            <a:pPr marL="857250" lvl="1" indent="-457200" algn="just"/>
            <a:r>
              <a:rPr lang="en-US" dirty="0"/>
              <a:t>It provides the project context to plan the scope</a:t>
            </a:r>
          </a:p>
          <a:p>
            <a:pPr marL="857250" lvl="1" indent="-457200" algn="just"/>
            <a:r>
              <a:rPr lang="en-US" dirty="0"/>
              <a:t>Provides project description</a:t>
            </a:r>
          </a:p>
          <a:p>
            <a:pPr marL="857250" lvl="1" indent="-457200" algn="just"/>
            <a:r>
              <a:rPr lang="en-US" dirty="0"/>
              <a:t>Provides product characteristics</a:t>
            </a:r>
            <a:endParaRPr lang="en-US" altLang="en-US" sz="1600" i="1" dirty="0"/>
          </a:p>
        </p:txBody>
      </p:sp>
    </p:spTree>
    <p:extLst>
      <p:ext uri="{BB962C8B-B14F-4D97-AF65-F5344CB8AC3E}">
        <p14:creationId xmlns:p14="http://schemas.microsoft.com/office/powerpoint/2010/main" val="4024425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19</a:t>
            </a:fld>
            <a:endParaRPr lang="en-US"/>
          </a:p>
        </p:txBody>
      </p:sp>
      <p:sp>
        <p:nvSpPr>
          <p:cNvPr id="6" name="Title 1"/>
          <p:cNvSpPr>
            <a:spLocks noGrp="1"/>
          </p:cNvSpPr>
          <p:nvPr>
            <p:ph idx="1"/>
          </p:nvPr>
        </p:nvSpPr>
        <p:spPr>
          <a:xfrm>
            <a:off x="254643" y="785813"/>
            <a:ext cx="8611565" cy="4348166"/>
          </a:xfrm>
        </p:spPr>
        <p:txBody>
          <a:bodyPr>
            <a:normAutofit/>
          </a:bodyPr>
          <a:lstStyle/>
          <a:p>
            <a:pPr marL="457200" indent="-457200" algn="just">
              <a:buFont typeface="+mj-lt"/>
              <a:buAutoNum type="arabicPeriod" startAt="3"/>
            </a:pPr>
            <a:r>
              <a:rPr lang="en-US" altLang="en-US" sz="2400" dirty="0"/>
              <a:t>Enterprise Environmental Factors</a:t>
            </a:r>
          </a:p>
          <a:p>
            <a:pPr marL="857250" lvl="1" indent="-457200" algn="just"/>
            <a:r>
              <a:rPr lang="en-US" altLang="en-US" sz="2000" dirty="0"/>
              <a:t>Organization culture</a:t>
            </a:r>
          </a:p>
          <a:p>
            <a:pPr marL="857250" lvl="1" indent="-457200" algn="just"/>
            <a:r>
              <a:rPr lang="en-US" altLang="en-US" dirty="0"/>
              <a:t>Infrastructure</a:t>
            </a:r>
          </a:p>
          <a:p>
            <a:pPr marL="857250" lvl="1" indent="-457200" algn="just"/>
            <a:r>
              <a:rPr lang="en-US" altLang="en-US" sz="2000" dirty="0"/>
              <a:t>Resources</a:t>
            </a:r>
          </a:p>
          <a:p>
            <a:pPr marL="457200" indent="-457200" algn="just">
              <a:buAutoNum type="arabicPeriod" startAt="3"/>
            </a:pPr>
            <a:r>
              <a:rPr lang="en-US" altLang="en-US" dirty="0"/>
              <a:t>Organizational Process Assets</a:t>
            </a:r>
          </a:p>
          <a:p>
            <a:pPr lvl="1" algn="just"/>
            <a:r>
              <a:rPr lang="en-US" altLang="en-US" sz="2000" dirty="0"/>
              <a:t>Policies &amp; Procedures</a:t>
            </a:r>
          </a:p>
          <a:p>
            <a:pPr lvl="1" algn="just"/>
            <a:r>
              <a:rPr lang="en-US" altLang="en-US" dirty="0"/>
              <a:t>Historical information</a:t>
            </a:r>
          </a:p>
          <a:p>
            <a:pPr lvl="1" algn="just"/>
            <a:r>
              <a:rPr lang="en-US" altLang="en-US" dirty="0"/>
              <a:t>Lessons Learned</a:t>
            </a:r>
            <a:endParaRPr lang="en-US" altLang="en-US" sz="2000" dirty="0"/>
          </a:p>
          <a:p>
            <a:pPr marL="457200" indent="-457200" algn="just">
              <a:buAutoNum type="arabicPeriod" startAt="3"/>
            </a:pPr>
            <a:endParaRPr lang="en-US" altLang="en-US" dirty="0"/>
          </a:p>
          <a:p>
            <a:pPr marL="457200" lvl="1" indent="0" algn="just">
              <a:buNone/>
            </a:pPr>
            <a:endParaRPr lang="en-US" altLang="en-US" sz="1600" i="1"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spTree>
    <p:extLst>
      <p:ext uri="{BB962C8B-B14F-4D97-AF65-F5344CB8AC3E}">
        <p14:creationId xmlns:p14="http://schemas.microsoft.com/office/powerpoint/2010/main" val="2753230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954954" y="744974"/>
            <a:ext cx="3834484" cy="3612425"/>
          </a:xfrm>
          <a:prstGeom prst="rect">
            <a:avLst/>
          </a:prstGeom>
        </p:spPr>
      </p:pic>
      <p:sp>
        <p:nvSpPr>
          <p:cNvPr id="6" name="Title 5"/>
          <p:cNvSpPr>
            <a:spLocks noGrp="1"/>
          </p:cNvSpPr>
          <p:nvPr>
            <p:ph type="title"/>
          </p:nvPr>
        </p:nvSpPr>
        <p:spPr/>
        <p:txBody>
          <a:bodyPr/>
          <a:lstStyle/>
          <a:p>
            <a:r>
              <a:rPr lang="en-US" sz="2800" b="0" dirty="0"/>
              <a:t>Our roles…</a:t>
            </a:r>
            <a:r>
              <a:rPr lang="en-US" sz="2800" dirty="0"/>
              <a:t> </a:t>
            </a:r>
          </a:p>
        </p:txBody>
      </p:sp>
      <p:sp>
        <p:nvSpPr>
          <p:cNvPr id="7" name="Content Placeholder 6"/>
          <p:cNvSpPr>
            <a:spLocks noGrp="1"/>
          </p:cNvSpPr>
          <p:nvPr>
            <p:ph idx="1"/>
          </p:nvPr>
        </p:nvSpPr>
        <p:spPr/>
        <p:txBody>
          <a:bodyPr/>
          <a:lstStyle/>
          <a:p>
            <a:r>
              <a:rPr lang="en-US" sz="2400" dirty="0"/>
              <a:t>I am here as a facilitator</a:t>
            </a:r>
          </a:p>
          <a:p>
            <a:r>
              <a:rPr lang="en-US" sz="2400" dirty="0"/>
              <a:t>You are the PMP® exam candidates! </a:t>
            </a:r>
            <a:br>
              <a:rPr lang="en-US" dirty="0"/>
            </a:b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a:t>
            </a:fld>
            <a:endParaRPr lang="en-US"/>
          </a:p>
        </p:txBody>
      </p:sp>
    </p:spTree>
    <p:extLst>
      <p:ext uri="{BB962C8B-B14F-4D97-AF65-F5344CB8AC3E}">
        <p14:creationId xmlns:p14="http://schemas.microsoft.com/office/powerpoint/2010/main" val="1279724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&gt; </a:t>
            </a:r>
            <a:r>
              <a:rPr lang="en-US" dirty="0"/>
              <a:t>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20</a:t>
            </a:fld>
            <a:endParaRPr lang="en-US"/>
          </a:p>
        </p:txBody>
      </p:sp>
      <p:pic>
        <p:nvPicPr>
          <p:cNvPr id="7" name="Picture 6"/>
          <p:cNvPicPr>
            <a:picLocks noChangeAspect="1"/>
          </p:cNvPicPr>
          <p:nvPr/>
        </p:nvPicPr>
        <p:blipFill>
          <a:blip r:embed="rId3"/>
          <a:stretch>
            <a:fillRect/>
          </a:stretch>
        </p:blipFill>
        <p:spPr>
          <a:xfrm>
            <a:off x="1216025" y="688975"/>
            <a:ext cx="6209897" cy="3362325"/>
          </a:xfrm>
          <a:prstGeom prst="rect">
            <a:avLst/>
          </a:prstGeom>
        </p:spPr>
      </p:pic>
      <p:sp>
        <p:nvSpPr>
          <p:cNvPr id="3" name="Rectangle 2"/>
          <p:cNvSpPr/>
          <p:nvPr/>
        </p:nvSpPr>
        <p:spPr>
          <a:xfrm>
            <a:off x="2187527" y="2137063"/>
            <a:ext cx="5015132" cy="718680"/>
          </a:xfrm>
          <a:prstGeom prst="rect">
            <a:avLst/>
          </a:prstGeom>
          <a:noFill/>
          <a:ln w="38100">
            <a:solidFill>
              <a:srgbClr val="FA83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044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21</a:t>
            </a:fld>
            <a:endParaRPr lang="en-US"/>
          </a:p>
        </p:txBody>
      </p:sp>
      <p:sp>
        <p:nvSpPr>
          <p:cNvPr id="6" name="Title 1"/>
          <p:cNvSpPr>
            <a:spLocks noGrp="1"/>
          </p:cNvSpPr>
          <p:nvPr>
            <p:ph idx="1"/>
          </p:nvPr>
        </p:nvSpPr>
        <p:spPr>
          <a:xfrm>
            <a:off x="248653" y="801605"/>
            <a:ext cx="8229600" cy="3978692"/>
          </a:xfrm>
        </p:spPr>
        <p:txBody>
          <a:bodyPr>
            <a:normAutofit/>
          </a:bodyPr>
          <a:lstStyle/>
          <a:p>
            <a:pPr marL="457200" indent="-457200" algn="just">
              <a:buFont typeface="+mj-lt"/>
              <a:buAutoNum type="arabicPeriod"/>
            </a:pPr>
            <a:r>
              <a:rPr lang="en-US" altLang="en-US" dirty="0"/>
              <a:t>Expert Judgment</a:t>
            </a:r>
          </a:p>
          <a:p>
            <a:pPr marL="857250" lvl="1" indent="-457200"/>
            <a:r>
              <a:rPr lang="en-US" dirty="0"/>
              <a:t>Input received from knowledgeable &amp; experienced parties</a:t>
            </a:r>
          </a:p>
          <a:p>
            <a:pPr marL="857250" lvl="1" indent="-457200"/>
            <a:r>
              <a:rPr lang="en-US" dirty="0"/>
              <a:t>It can be provided by group or person with specialized, education, knowledge, skills etc.</a:t>
            </a:r>
            <a:endParaRPr lang="en-US" altLang="en-US" dirty="0"/>
          </a:p>
          <a:p>
            <a:pPr marL="0" indent="0" algn="just">
              <a:buNone/>
            </a:pPr>
            <a:endParaRPr lang="en-US" altLang="en-US" dirty="0"/>
          </a:p>
          <a:p>
            <a:pPr marL="457200" indent="-457200" algn="just">
              <a:buAutoNum type="arabicPeriod" startAt="2"/>
            </a:pPr>
            <a:endParaRPr lang="en-US" altLang="en-US" sz="2400" b="1" dirty="0"/>
          </a:p>
          <a:p>
            <a:pPr marL="457200" lvl="1" indent="0">
              <a:buNone/>
            </a:pPr>
            <a:endParaRPr lang="en-US" altLang="en-US" sz="1800" dirty="0"/>
          </a:p>
          <a:p>
            <a:pPr lvl="1"/>
            <a:endParaRPr lang="en-US" altLang="en-US" sz="1800" i="1"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195" y="2246391"/>
            <a:ext cx="2105025" cy="2171700"/>
          </a:xfrm>
          <a:prstGeom prst="rect">
            <a:avLst/>
          </a:prstGeom>
        </p:spPr>
      </p:pic>
    </p:spTree>
    <p:extLst>
      <p:ext uri="{BB962C8B-B14F-4D97-AF65-F5344CB8AC3E}">
        <p14:creationId xmlns:p14="http://schemas.microsoft.com/office/powerpoint/2010/main" val="1662252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22</a:t>
            </a:fld>
            <a:endParaRPr lang="en-US"/>
          </a:p>
        </p:txBody>
      </p:sp>
      <p:sp>
        <p:nvSpPr>
          <p:cNvPr id="6" name="Title 1"/>
          <p:cNvSpPr>
            <a:spLocks noGrp="1"/>
          </p:cNvSpPr>
          <p:nvPr>
            <p:ph idx="1"/>
          </p:nvPr>
        </p:nvSpPr>
        <p:spPr>
          <a:xfrm>
            <a:off x="248653" y="801605"/>
            <a:ext cx="8229600" cy="3978692"/>
          </a:xfrm>
        </p:spPr>
        <p:txBody>
          <a:bodyPr>
            <a:normAutofit/>
          </a:bodyPr>
          <a:lstStyle/>
          <a:p>
            <a:pPr marL="457200" indent="-457200" algn="just">
              <a:buFont typeface="+mj-lt"/>
              <a:buAutoNum type="arabicPeriod" startAt="2"/>
            </a:pPr>
            <a:r>
              <a:rPr lang="en-US" altLang="en-US" dirty="0"/>
              <a:t>Meetings</a:t>
            </a:r>
          </a:p>
          <a:p>
            <a:pPr marL="857250" lvl="1" indent="-457200" algn="just"/>
            <a:r>
              <a:rPr lang="en-US" altLang="en-US" dirty="0"/>
              <a:t>Project team may attend meetings</a:t>
            </a:r>
          </a:p>
          <a:p>
            <a:pPr marL="1257300" lvl="2" indent="-457200" algn="just"/>
            <a:r>
              <a:rPr lang="en-US" altLang="en-US" dirty="0"/>
              <a:t>Project manager</a:t>
            </a:r>
          </a:p>
          <a:p>
            <a:pPr marL="1257300" lvl="2" indent="-457200" algn="just"/>
            <a:r>
              <a:rPr lang="en-US" altLang="en-US" dirty="0"/>
              <a:t>Sponsor</a:t>
            </a:r>
          </a:p>
          <a:p>
            <a:pPr marL="1257300" lvl="2" indent="-457200" algn="just"/>
            <a:r>
              <a:rPr lang="en-US" altLang="en-US" dirty="0"/>
              <a:t>Selected team members</a:t>
            </a:r>
          </a:p>
          <a:p>
            <a:pPr marL="1257300" lvl="2" indent="-457200" algn="just"/>
            <a:r>
              <a:rPr lang="en-US" altLang="en-US" dirty="0"/>
              <a:t>Selected stakeholders</a:t>
            </a:r>
          </a:p>
          <a:p>
            <a:pPr marL="857250" lvl="1" indent="-457200"/>
            <a:r>
              <a:rPr lang="en-US" altLang="en-US" dirty="0"/>
              <a:t>Any one with scope related responsibilities should attend meetings</a:t>
            </a:r>
          </a:p>
          <a:p>
            <a:pPr marL="457200" indent="-457200" algn="just">
              <a:buAutoNum type="arabicPeriod" startAt="2"/>
            </a:pPr>
            <a:endParaRPr lang="en-US" altLang="en-US" sz="2400" b="1" dirty="0"/>
          </a:p>
          <a:p>
            <a:pPr marL="457200" lvl="1" indent="0">
              <a:buNone/>
            </a:pPr>
            <a:endParaRPr lang="en-US" altLang="en-US" sz="1800" dirty="0"/>
          </a:p>
          <a:p>
            <a:pPr lvl="1"/>
            <a:endParaRPr lang="en-US" altLang="en-US" sz="1800" i="1"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416" y="1258431"/>
            <a:ext cx="3198837" cy="1802771"/>
          </a:xfrm>
          <a:prstGeom prst="rect">
            <a:avLst/>
          </a:prstGeom>
        </p:spPr>
      </p:pic>
    </p:spTree>
    <p:extLst>
      <p:ext uri="{BB962C8B-B14F-4D97-AF65-F5344CB8AC3E}">
        <p14:creationId xmlns:p14="http://schemas.microsoft.com/office/powerpoint/2010/main" val="3033003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&gt; </a:t>
            </a:r>
            <a:r>
              <a:rPr lang="en-US" dirty="0"/>
              <a:t>Output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23</a:t>
            </a:fld>
            <a:endParaRPr lang="en-US"/>
          </a:p>
        </p:txBody>
      </p:sp>
      <p:pic>
        <p:nvPicPr>
          <p:cNvPr id="7" name="Picture 6"/>
          <p:cNvPicPr>
            <a:picLocks noChangeAspect="1"/>
          </p:cNvPicPr>
          <p:nvPr/>
        </p:nvPicPr>
        <p:blipFill>
          <a:blip r:embed="rId3"/>
          <a:stretch>
            <a:fillRect/>
          </a:stretch>
        </p:blipFill>
        <p:spPr>
          <a:xfrm>
            <a:off x="1216025" y="688975"/>
            <a:ext cx="6209897" cy="3362325"/>
          </a:xfrm>
          <a:prstGeom prst="rect">
            <a:avLst/>
          </a:prstGeom>
        </p:spPr>
      </p:pic>
      <p:sp>
        <p:nvSpPr>
          <p:cNvPr id="3" name="Rectangle 2"/>
          <p:cNvSpPr/>
          <p:nvPr/>
        </p:nvSpPr>
        <p:spPr>
          <a:xfrm>
            <a:off x="2143930" y="3163429"/>
            <a:ext cx="5078991" cy="645174"/>
          </a:xfrm>
          <a:prstGeom prst="rect">
            <a:avLst/>
          </a:prstGeom>
          <a:noFill/>
          <a:ln w="38100">
            <a:solidFill>
              <a:srgbClr val="FA83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5698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Output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24</a:t>
            </a:fld>
            <a:endParaRPr lang="en-US"/>
          </a:p>
        </p:txBody>
      </p:sp>
      <p:sp>
        <p:nvSpPr>
          <p:cNvPr id="6" name="Title 1"/>
          <p:cNvSpPr>
            <a:spLocks noGrp="1"/>
          </p:cNvSpPr>
          <p:nvPr>
            <p:ph idx="1"/>
          </p:nvPr>
        </p:nvSpPr>
        <p:spPr>
          <a:xfrm>
            <a:off x="226031" y="785813"/>
            <a:ext cx="8460769" cy="4074322"/>
          </a:xfrm>
        </p:spPr>
        <p:txBody>
          <a:bodyPr>
            <a:normAutofit/>
          </a:bodyPr>
          <a:lstStyle/>
          <a:p>
            <a:pPr marL="457200" indent="-457200" algn="just">
              <a:buFont typeface="+mj-lt"/>
              <a:buAutoNum type="arabicPeriod"/>
            </a:pPr>
            <a:r>
              <a:rPr lang="en-US" altLang="en-US" dirty="0"/>
              <a:t>Scope management plan</a:t>
            </a:r>
          </a:p>
          <a:p>
            <a:pPr lvl="1" algn="just"/>
            <a:r>
              <a:rPr lang="en-US" sz="2400" dirty="0"/>
              <a:t>Contains how to</a:t>
            </a:r>
          </a:p>
          <a:p>
            <a:pPr lvl="2"/>
            <a:r>
              <a:rPr lang="en-US" sz="2400" dirty="0"/>
              <a:t>How to prepare detailed project scope statement</a:t>
            </a:r>
          </a:p>
          <a:p>
            <a:pPr lvl="2"/>
            <a:r>
              <a:rPr lang="en-US" sz="2400" dirty="0"/>
              <a:t>Enables the creation of the WBS</a:t>
            </a:r>
          </a:p>
          <a:p>
            <a:pPr lvl="2"/>
            <a:r>
              <a:rPr lang="en-US" sz="2400" dirty="0"/>
              <a:t>Establishes how WBS will be maintained and approved
How formal acceptance of deliverables will be obtained
How requests for changes will be controlled &amp; processed</a:t>
            </a:r>
            <a:endParaRPr lang="en-US" altLang="en-US" sz="1600" i="1" dirty="0"/>
          </a:p>
          <a:p>
            <a:pPr lvl="1" algn="just"/>
            <a:endParaRPr lang="en-US" altLang="en-US" sz="2000" b="1" dirty="0"/>
          </a:p>
          <a:p>
            <a:pPr marL="0" indent="0" algn="just">
              <a:buNone/>
            </a:pPr>
            <a:endParaRPr lang="en-US" altLang="en-US" sz="2400" dirty="0"/>
          </a:p>
        </p:txBody>
      </p:sp>
    </p:spTree>
    <p:extLst>
      <p:ext uri="{BB962C8B-B14F-4D97-AF65-F5344CB8AC3E}">
        <p14:creationId xmlns:p14="http://schemas.microsoft.com/office/powerpoint/2010/main" val="1485759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Output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25</a:t>
            </a:fld>
            <a:endParaRPr lang="en-US"/>
          </a:p>
        </p:txBody>
      </p:sp>
      <p:sp>
        <p:nvSpPr>
          <p:cNvPr id="6" name="Title 1"/>
          <p:cNvSpPr>
            <a:spLocks noGrp="1"/>
          </p:cNvSpPr>
          <p:nvPr>
            <p:ph idx="1"/>
          </p:nvPr>
        </p:nvSpPr>
        <p:spPr>
          <a:xfrm>
            <a:off x="226031" y="785813"/>
            <a:ext cx="8637312" cy="4124330"/>
          </a:xfrm>
        </p:spPr>
        <p:txBody>
          <a:bodyPr>
            <a:normAutofit fontScale="92500" lnSpcReduction="20000"/>
          </a:bodyPr>
          <a:lstStyle/>
          <a:p>
            <a:pPr marL="457200" indent="-457200" algn="just">
              <a:buFont typeface="+mj-lt"/>
              <a:buAutoNum type="arabicPeriod" startAt="2"/>
            </a:pPr>
            <a:r>
              <a:rPr lang="en-US" altLang="en-US" dirty="0"/>
              <a:t>Requirement management plan</a:t>
            </a:r>
          </a:p>
          <a:p>
            <a:pPr lvl="1" algn="just"/>
            <a:r>
              <a:rPr lang="en-US" sz="2400" dirty="0"/>
              <a:t>Requirement: A condition or capability that is required to be present in a product, service or result to satisfy customer needs.</a:t>
            </a:r>
          </a:p>
          <a:p>
            <a:pPr lvl="1" algn="just"/>
            <a:r>
              <a:rPr lang="en-US" sz="2400" dirty="0"/>
              <a:t>Components of Requirement management plan</a:t>
            </a:r>
          </a:p>
          <a:p>
            <a:pPr lvl="2" algn="just"/>
            <a:r>
              <a:rPr lang="en-US" sz="2400" dirty="0"/>
              <a:t>How to requirements activities will be planned, tracked &amp; reported
Configuration Management to initiate, track &amp; report changes.
Requirements prioritization process
Product metrics that will be used and the rationale for using
Which requirement attributes will be captured on traceability matrix</a:t>
            </a:r>
          </a:p>
          <a:p>
            <a:pPr marL="914400" lvl="2" indent="0" algn="just">
              <a:buNone/>
            </a:pPr>
            <a:r>
              <a:rPr lang="en-US" sz="2400" i="1" dirty="0"/>
              <a:t>Refer to </a:t>
            </a:r>
            <a:r>
              <a:rPr lang="en-US" sz="2400" i="1" dirty="0">
                <a:hlinkClick r:id="rId3" action="ppaction://hlinkfile"/>
              </a:rPr>
              <a:t>Template\3.3_Requirements Management Plan.doc</a:t>
            </a:r>
            <a:endParaRPr lang="en-US" sz="2400" i="1" dirty="0"/>
          </a:p>
          <a:p>
            <a:pPr lvl="1" algn="just"/>
            <a:endParaRPr lang="en-US" altLang="en-US" sz="2200"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spTree>
    <p:extLst>
      <p:ext uri="{BB962C8B-B14F-4D97-AF65-F5344CB8AC3E}">
        <p14:creationId xmlns:p14="http://schemas.microsoft.com/office/powerpoint/2010/main" val="687258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3. Collect Requirement</a:t>
            </a:r>
          </a:p>
        </p:txBody>
      </p:sp>
    </p:spTree>
    <p:extLst>
      <p:ext uri="{BB962C8B-B14F-4D97-AF65-F5344CB8AC3E}">
        <p14:creationId xmlns:p14="http://schemas.microsoft.com/office/powerpoint/2010/main" val="338808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Overview</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27</a:t>
            </a:fld>
            <a:endParaRPr lang="en-US"/>
          </a:p>
        </p:txBody>
      </p:sp>
      <p:sp>
        <p:nvSpPr>
          <p:cNvPr id="6" name="Title 1"/>
          <p:cNvSpPr>
            <a:spLocks noGrp="1"/>
          </p:cNvSpPr>
          <p:nvPr>
            <p:ph idx="1"/>
          </p:nvPr>
        </p:nvSpPr>
        <p:spPr>
          <a:xfrm>
            <a:off x="340468" y="785813"/>
            <a:ext cx="8504768" cy="3964781"/>
          </a:xfrm>
        </p:spPr>
        <p:txBody>
          <a:bodyPr>
            <a:noAutofit/>
          </a:bodyPr>
          <a:lstStyle/>
          <a:p>
            <a:r>
              <a:rPr lang="en-US" dirty="0"/>
              <a:t>Requirements are a set of demands, necessitates,  needs, constraints highlighted by the stakeholders</a:t>
            </a:r>
          </a:p>
          <a:p>
            <a:r>
              <a:rPr lang="en-US" altLang="en-US" dirty="0"/>
              <a:t>Who collects requirements</a:t>
            </a:r>
          </a:p>
          <a:p>
            <a:pPr lvl="1"/>
            <a:r>
              <a:rPr lang="en-US" altLang="en-US" dirty="0"/>
              <a:t>Project Manager, Business analyst, System analyst, Quality analyst</a:t>
            </a:r>
          </a:p>
          <a:p>
            <a:r>
              <a:rPr lang="en-US" altLang="en-US" dirty="0"/>
              <a:t>Who provides requirements</a:t>
            </a:r>
          </a:p>
          <a:p>
            <a:pPr lvl="1"/>
            <a:r>
              <a:rPr lang="en-US" altLang="en-US" dirty="0"/>
              <a:t>Sponsor, Business users, IT operations, other stakeholder</a:t>
            </a:r>
          </a:p>
          <a:p>
            <a:r>
              <a:rPr lang="en-US" altLang="en-US" dirty="0"/>
              <a:t>Determining, documenting and managing stakeholder needs and requirements to meet project objectives</a:t>
            </a:r>
          </a:p>
          <a:p>
            <a:r>
              <a:rPr lang="en-US" altLang="en-US" dirty="0"/>
              <a:t>It provides the basis for defining &amp; managing the project scope including product scope.</a:t>
            </a:r>
          </a:p>
        </p:txBody>
      </p:sp>
    </p:spTree>
    <p:extLst>
      <p:ext uri="{BB962C8B-B14F-4D97-AF65-F5344CB8AC3E}">
        <p14:creationId xmlns:p14="http://schemas.microsoft.com/office/powerpoint/2010/main" val="123224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Overview</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28</a:t>
            </a:fld>
            <a:endParaRPr lang="en-US"/>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67749" y="760412"/>
            <a:ext cx="5532974" cy="4149731"/>
          </a:xfrm>
        </p:spPr>
      </p:pic>
      <p:sp>
        <p:nvSpPr>
          <p:cNvPr id="8" name="Title 1"/>
          <p:cNvSpPr txBox="1">
            <a:spLocks/>
          </p:cNvSpPr>
          <p:nvPr/>
        </p:nvSpPr>
        <p:spPr>
          <a:xfrm>
            <a:off x="181070" y="785813"/>
            <a:ext cx="3186680" cy="396478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6">
                  <a:lumMod val="75000"/>
                </a:schemeClr>
              </a:buClr>
              <a:buFont typeface="Arial"/>
              <a:buChar char="•"/>
              <a:defRPr sz="2400" kern="1200">
                <a:solidFill>
                  <a:schemeClr val="tx1"/>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ct val="20000"/>
              </a:spcBef>
              <a:buClr>
                <a:schemeClr val="accent6">
                  <a:lumMod val="75000"/>
                </a:schemeClr>
              </a:buClr>
              <a:buFont typeface="Arial"/>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457200" rtl="0" eaLnBrk="1" latinLnBrk="0" hangingPunct="1">
              <a:spcBef>
                <a:spcPct val="20000"/>
              </a:spcBef>
              <a:buClr>
                <a:schemeClr val="accent6">
                  <a:lumMod val="75000"/>
                </a:schemeClr>
              </a:buClr>
              <a:buFont typeface="Arial"/>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457200" rtl="0" eaLnBrk="1" latinLnBrk="0" hangingPunct="1">
              <a:spcBef>
                <a:spcPct val="20000"/>
              </a:spcBef>
              <a:buClr>
                <a:schemeClr val="accent6">
                  <a:lumMod val="75000"/>
                </a:schemeClr>
              </a:buClr>
              <a:buFont typeface="Arial"/>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457200" rtl="0" eaLnBrk="1" latinLnBrk="0" hangingPunct="1">
              <a:spcBef>
                <a:spcPct val="20000"/>
              </a:spcBef>
              <a:buClr>
                <a:schemeClr val="accent6">
                  <a:lumMod val="75000"/>
                </a:schemeClr>
              </a:buClr>
              <a:buFont typeface="Arial"/>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t>The most difficult part of requirement gathering is not the act of recording what the users wants, it is the exploratory development activity or helping users to figure out what they want. (Story)</a:t>
            </a:r>
            <a:endParaRPr lang="en-US" dirty="0"/>
          </a:p>
        </p:txBody>
      </p:sp>
    </p:spTree>
    <p:extLst>
      <p:ext uri="{BB962C8B-B14F-4D97-AF65-F5344CB8AC3E}">
        <p14:creationId xmlns:p14="http://schemas.microsoft.com/office/powerpoint/2010/main" val="1050569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&gt; Overview</a:t>
            </a:r>
          </a:p>
        </p:txBody>
      </p:sp>
      <p:sp>
        <p:nvSpPr>
          <p:cNvPr id="7" name="Content Placeholder 6"/>
          <p:cNvSpPr>
            <a:spLocks noGrp="1"/>
          </p:cNvSpPr>
          <p:nvPr>
            <p:ph idx="1"/>
          </p:nvPr>
        </p:nvSpPr>
        <p:spPr/>
        <p:txBody>
          <a:bodyPr/>
          <a:lstStyle/>
          <a:p>
            <a:r>
              <a:rPr lang="en-US" dirty="0"/>
              <a:t>Requirements classification</a:t>
            </a:r>
          </a:p>
          <a:p>
            <a:pPr lvl="1"/>
            <a:r>
              <a:rPr lang="en-US" dirty="0"/>
              <a:t>Business requirements</a:t>
            </a:r>
          </a:p>
          <a:p>
            <a:pPr lvl="1"/>
            <a:r>
              <a:rPr lang="en-US" dirty="0"/>
              <a:t>Stakeholder requirements</a:t>
            </a:r>
          </a:p>
          <a:p>
            <a:pPr lvl="1"/>
            <a:r>
              <a:rPr lang="en-US" dirty="0"/>
              <a:t>Solution requirements</a:t>
            </a:r>
          </a:p>
          <a:p>
            <a:pPr lvl="1"/>
            <a:r>
              <a:rPr lang="en-US" dirty="0"/>
              <a:t>Transition requirements</a:t>
            </a:r>
          </a:p>
          <a:p>
            <a:pPr lvl="1"/>
            <a:r>
              <a:rPr lang="en-US" dirty="0"/>
              <a:t>Project requirements</a:t>
            </a:r>
          </a:p>
          <a:p>
            <a:pPr lvl="1"/>
            <a:r>
              <a:rPr lang="en-US" dirty="0"/>
              <a:t>Quality requirement</a:t>
            </a:r>
          </a:p>
        </p:txBody>
      </p:sp>
      <p:sp>
        <p:nvSpPr>
          <p:cNvPr id="5" name="Slide Number Placeholder 4"/>
          <p:cNvSpPr>
            <a:spLocks noGrp="1"/>
          </p:cNvSpPr>
          <p:nvPr>
            <p:ph type="sldNum" sz="quarter" idx="12"/>
          </p:nvPr>
        </p:nvSpPr>
        <p:spPr/>
        <p:txBody>
          <a:bodyPr/>
          <a:lstStyle/>
          <a:p>
            <a:fld id="{E3B08AF7-4237-6949-8335-F63F47C2C8CC}" type="slidenum">
              <a:rPr lang="en-US" smtClean="0"/>
              <a:t>29</a:t>
            </a:fld>
            <a:endParaRPr lang="en-US"/>
          </a:p>
        </p:txBody>
      </p:sp>
    </p:spTree>
    <p:extLst>
      <p:ext uri="{BB962C8B-B14F-4D97-AF65-F5344CB8AC3E}">
        <p14:creationId xmlns:p14="http://schemas.microsoft.com/office/powerpoint/2010/main" val="3815634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5" name="Slide Number Placeholder 4"/>
          <p:cNvSpPr>
            <a:spLocks noGrp="1"/>
          </p:cNvSpPr>
          <p:nvPr>
            <p:ph type="sldNum" sz="quarter" idx="12"/>
          </p:nvPr>
        </p:nvSpPr>
        <p:spPr/>
        <p:txBody>
          <a:bodyPr/>
          <a:lstStyle/>
          <a:p>
            <a:fld id="{E3B08AF7-4237-6949-8335-F63F47C2C8CC}" type="slidenum">
              <a:rPr lang="en-US" smtClean="0"/>
              <a:t>3</a:t>
            </a:fld>
            <a:endParaRPr lang="en-US"/>
          </a:p>
        </p:txBody>
      </p:sp>
      <p:sp>
        <p:nvSpPr>
          <p:cNvPr id="7" name="Content Placeholder 2"/>
          <p:cNvSpPr txBox="1">
            <a:spLocks/>
          </p:cNvSpPr>
          <p:nvPr/>
        </p:nvSpPr>
        <p:spPr>
          <a:xfrm>
            <a:off x="155563" y="895354"/>
            <a:ext cx="4401127" cy="396478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lumMod val="75000"/>
                </a:schemeClr>
              </a:buClr>
              <a:buFont typeface="Arial"/>
              <a:buChar char="•"/>
              <a:defRPr sz="2400" kern="1200">
                <a:solidFill>
                  <a:schemeClr val="tx1"/>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ct val="20000"/>
              </a:spcBef>
              <a:buClr>
                <a:schemeClr val="accent6">
                  <a:lumMod val="75000"/>
                </a:schemeClr>
              </a:buClr>
              <a:buFont typeface="Arial"/>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457200" rtl="0" eaLnBrk="1" latinLnBrk="0" hangingPunct="1">
              <a:spcBef>
                <a:spcPct val="20000"/>
              </a:spcBef>
              <a:buClr>
                <a:schemeClr val="accent6">
                  <a:lumMod val="75000"/>
                </a:schemeClr>
              </a:buClr>
              <a:buFont typeface="Arial"/>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457200" rtl="0" eaLnBrk="1" latinLnBrk="0" hangingPunct="1">
              <a:spcBef>
                <a:spcPct val="20000"/>
              </a:spcBef>
              <a:buClr>
                <a:schemeClr val="accent6">
                  <a:lumMod val="75000"/>
                </a:schemeClr>
              </a:buClr>
              <a:buFont typeface="Arial"/>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457200" rtl="0" eaLnBrk="1" latinLnBrk="0" hangingPunct="1">
              <a:spcBef>
                <a:spcPct val="20000"/>
              </a:spcBef>
              <a:buClr>
                <a:schemeClr val="accent6">
                  <a:lumMod val="75000"/>
                </a:schemeClr>
              </a:buClr>
              <a:buFont typeface="Arial"/>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Scope management process</a:t>
            </a:r>
          </a:p>
          <a:p>
            <a:r>
              <a:rPr lang="en-US" dirty="0"/>
              <a:t>Scope baseline</a:t>
            </a:r>
          </a:p>
          <a:p>
            <a:r>
              <a:rPr lang="en-US" dirty="0"/>
              <a:t>Project scope statement</a:t>
            </a:r>
          </a:p>
          <a:p>
            <a:r>
              <a:rPr lang="en-US" dirty="0"/>
              <a:t>WBS – WBS dictionary</a:t>
            </a:r>
          </a:p>
          <a:p>
            <a:r>
              <a:rPr lang="en-US" dirty="0"/>
              <a:t>Requirement traceability matrix</a:t>
            </a:r>
          </a:p>
          <a:p>
            <a:r>
              <a:rPr lang="en-US" dirty="0"/>
              <a:t>Work package, Product scope</a:t>
            </a:r>
          </a:p>
          <a:p>
            <a:r>
              <a:rPr lang="en-US" dirty="0"/>
              <a:t>Product analysis</a:t>
            </a:r>
          </a:p>
          <a:p>
            <a:r>
              <a:rPr lang="en-US" dirty="0"/>
              <a:t>Verified deliverable</a:t>
            </a:r>
          </a:p>
          <a:p>
            <a:pPr marL="457200" indent="-457200">
              <a:buFont typeface="+mj-lt"/>
              <a:buAutoNum type="arabicPeriod"/>
            </a:pPr>
            <a:endParaRPr lang="en-US" dirty="0"/>
          </a:p>
        </p:txBody>
      </p:sp>
      <p:sp>
        <p:nvSpPr>
          <p:cNvPr id="10" name="Content Placeholder 2"/>
          <p:cNvSpPr txBox="1">
            <a:spLocks/>
          </p:cNvSpPr>
          <p:nvPr/>
        </p:nvSpPr>
        <p:spPr>
          <a:xfrm>
            <a:off x="4556690" y="913377"/>
            <a:ext cx="4302690" cy="39467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lumMod val="75000"/>
                </a:schemeClr>
              </a:buClr>
              <a:buFont typeface="Arial"/>
              <a:buChar char="•"/>
              <a:defRPr sz="2400" kern="1200">
                <a:solidFill>
                  <a:schemeClr val="tx1"/>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ct val="20000"/>
              </a:spcBef>
              <a:buClr>
                <a:schemeClr val="accent6">
                  <a:lumMod val="75000"/>
                </a:schemeClr>
              </a:buClr>
              <a:buFont typeface="Arial"/>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457200" rtl="0" eaLnBrk="1" latinLnBrk="0" hangingPunct="1">
              <a:spcBef>
                <a:spcPct val="20000"/>
              </a:spcBef>
              <a:buClr>
                <a:schemeClr val="accent6">
                  <a:lumMod val="75000"/>
                </a:schemeClr>
              </a:buClr>
              <a:buFont typeface="Arial"/>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457200" rtl="0" eaLnBrk="1" latinLnBrk="0" hangingPunct="1">
              <a:spcBef>
                <a:spcPct val="20000"/>
              </a:spcBef>
              <a:buClr>
                <a:schemeClr val="accent6">
                  <a:lumMod val="75000"/>
                </a:schemeClr>
              </a:buClr>
              <a:buFont typeface="Arial"/>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457200" rtl="0" eaLnBrk="1" latinLnBrk="0" hangingPunct="1">
              <a:spcBef>
                <a:spcPct val="20000"/>
              </a:spcBef>
              <a:buClr>
                <a:schemeClr val="accent6">
                  <a:lumMod val="75000"/>
                </a:schemeClr>
              </a:buClr>
              <a:buFont typeface="Arial"/>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Brainstorming</a:t>
            </a:r>
          </a:p>
          <a:p>
            <a:r>
              <a:rPr lang="en-US" dirty="0"/>
              <a:t>Nominal group technique</a:t>
            </a:r>
          </a:p>
          <a:p>
            <a:r>
              <a:rPr lang="en-US" dirty="0"/>
              <a:t>Delphi technique</a:t>
            </a:r>
          </a:p>
          <a:p>
            <a:r>
              <a:rPr lang="en-US" dirty="0"/>
              <a:t>Group decision making</a:t>
            </a:r>
          </a:p>
          <a:p>
            <a:r>
              <a:rPr lang="en-US" dirty="0"/>
              <a:t>Requirement categories</a:t>
            </a:r>
          </a:p>
          <a:p>
            <a:r>
              <a:rPr lang="en-US" dirty="0"/>
              <a:t>Context diagram</a:t>
            </a:r>
          </a:p>
          <a:p>
            <a:r>
              <a:rPr lang="en-US" dirty="0"/>
              <a:t>Prototype</a:t>
            </a:r>
          </a:p>
          <a:p>
            <a:r>
              <a:rPr lang="en-US" dirty="0"/>
              <a:t>Observation</a:t>
            </a:r>
          </a:p>
          <a:p>
            <a:pPr marL="0" indent="0">
              <a:buNone/>
            </a:pPr>
            <a:endParaRPr lang="en-US" b="1" dirty="0"/>
          </a:p>
          <a:p>
            <a:pPr marL="457200" indent="-457200">
              <a:buFont typeface="+mj-lt"/>
              <a:buAutoNum type="arabicPeriod" startAt="2"/>
            </a:pPr>
            <a:endParaRPr lang="en-US" dirty="0"/>
          </a:p>
        </p:txBody>
      </p:sp>
    </p:spTree>
    <p:extLst>
      <p:ext uri="{BB962C8B-B14F-4D97-AF65-F5344CB8AC3E}">
        <p14:creationId xmlns:p14="http://schemas.microsoft.com/office/powerpoint/2010/main" val="3201466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&gt; Overview</a:t>
            </a:r>
          </a:p>
        </p:txBody>
      </p:sp>
      <p:sp>
        <p:nvSpPr>
          <p:cNvPr id="7" name="Content Placeholder 6"/>
          <p:cNvSpPr>
            <a:spLocks noGrp="1"/>
          </p:cNvSpPr>
          <p:nvPr>
            <p:ph idx="1"/>
          </p:nvPr>
        </p:nvSpPr>
        <p:spPr>
          <a:xfrm>
            <a:off x="244444" y="785814"/>
            <a:ext cx="8442356" cy="481672"/>
          </a:xfrm>
        </p:spPr>
        <p:txBody>
          <a:bodyPr/>
          <a:lstStyle/>
          <a:p>
            <a:r>
              <a:rPr lang="en-US" dirty="0"/>
              <a:t>Solution requirements are further grouped into</a:t>
            </a:r>
          </a:p>
        </p:txBody>
      </p:sp>
      <p:sp>
        <p:nvSpPr>
          <p:cNvPr id="5" name="Slide Number Placeholder 4"/>
          <p:cNvSpPr>
            <a:spLocks noGrp="1"/>
          </p:cNvSpPr>
          <p:nvPr>
            <p:ph type="sldNum" sz="quarter" idx="12"/>
          </p:nvPr>
        </p:nvSpPr>
        <p:spPr/>
        <p:txBody>
          <a:bodyPr/>
          <a:lstStyle/>
          <a:p>
            <a:fld id="{E3B08AF7-4237-6949-8335-F63F47C2C8CC}" type="slidenum">
              <a:rPr lang="en-US" smtClean="0"/>
              <a:t>30</a:t>
            </a:fld>
            <a:endParaRPr lang="en-US"/>
          </a:p>
        </p:txBody>
      </p:sp>
      <p:graphicFrame>
        <p:nvGraphicFramePr>
          <p:cNvPr id="8" name="Diagram 7"/>
          <p:cNvGraphicFramePr/>
          <p:nvPr>
            <p:extLst>
              <p:ext uri="{D42A27DB-BD31-4B8C-83A1-F6EECF244321}">
                <p14:modId xmlns:p14="http://schemas.microsoft.com/office/powerpoint/2010/main" val="1516257788"/>
              </p:ext>
            </p:extLst>
          </p:nvPr>
        </p:nvGraphicFramePr>
        <p:xfrm>
          <a:off x="302004" y="1317494"/>
          <a:ext cx="8384796" cy="35426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2098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&gt; </a:t>
            </a:r>
            <a:r>
              <a:rPr lang="en-US" dirty="0"/>
              <a:t>ITTO</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31</a:t>
            </a:fld>
            <a:endParaRPr lang="en-US"/>
          </a:p>
        </p:txBody>
      </p:sp>
      <p:pic>
        <p:nvPicPr>
          <p:cNvPr id="6" name="Picture 5"/>
          <p:cNvPicPr>
            <a:picLocks noChangeAspect="1"/>
          </p:cNvPicPr>
          <p:nvPr/>
        </p:nvPicPr>
        <p:blipFill>
          <a:blip r:embed="rId3"/>
          <a:stretch>
            <a:fillRect/>
          </a:stretch>
        </p:blipFill>
        <p:spPr>
          <a:xfrm>
            <a:off x="1964245" y="667736"/>
            <a:ext cx="4588955" cy="4242407"/>
          </a:xfrm>
          <a:prstGeom prst="rect">
            <a:avLst/>
          </a:prstGeom>
        </p:spPr>
      </p:pic>
    </p:spTree>
    <p:extLst>
      <p:ext uri="{BB962C8B-B14F-4D97-AF65-F5344CB8AC3E}">
        <p14:creationId xmlns:p14="http://schemas.microsoft.com/office/powerpoint/2010/main" val="3432930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Process Flow</a:t>
            </a:r>
          </a:p>
        </p:txBody>
      </p:sp>
      <p:sp>
        <p:nvSpPr>
          <p:cNvPr id="5" name="Slide Number Placeholder 4"/>
          <p:cNvSpPr>
            <a:spLocks noGrp="1"/>
          </p:cNvSpPr>
          <p:nvPr>
            <p:ph type="sldNum" sz="quarter" idx="12"/>
          </p:nvPr>
        </p:nvSpPr>
        <p:spPr/>
        <p:txBody>
          <a:bodyPr/>
          <a:lstStyle/>
          <a:p>
            <a:fld id="{E3B08AF7-4237-6949-8335-F63F47C2C8CC}" type="slidenum">
              <a:rPr lang="en-US" smtClean="0"/>
              <a:t>32</a:t>
            </a:fld>
            <a:endParaRPr lang="en-US"/>
          </a:p>
        </p:txBody>
      </p:sp>
      <p:pic>
        <p:nvPicPr>
          <p:cNvPr id="6" name="Picture 5"/>
          <p:cNvPicPr>
            <a:picLocks noChangeAspect="1"/>
          </p:cNvPicPr>
          <p:nvPr/>
        </p:nvPicPr>
        <p:blipFill>
          <a:blip r:embed="rId3"/>
          <a:stretch>
            <a:fillRect/>
          </a:stretch>
        </p:blipFill>
        <p:spPr>
          <a:xfrm>
            <a:off x="1833640" y="784622"/>
            <a:ext cx="5021060" cy="4075513"/>
          </a:xfrm>
          <a:prstGeom prst="rect">
            <a:avLst/>
          </a:prstGeom>
        </p:spPr>
      </p:pic>
    </p:spTree>
    <p:extLst>
      <p:ext uri="{BB962C8B-B14F-4D97-AF65-F5344CB8AC3E}">
        <p14:creationId xmlns:p14="http://schemas.microsoft.com/office/powerpoint/2010/main" val="422955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&gt; </a:t>
            </a:r>
            <a:r>
              <a:rPr lang="en-US" dirty="0"/>
              <a:t>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33</a:t>
            </a:fld>
            <a:endParaRPr lang="en-US"/>
          </a:p>
        </p:txBody>
      </p:sp>
      <p:pic>
        <p:nvPicPr>
          <p:cNvPr id="7" name="Picture 6"/>
          <p:cNvPicPr>
            <a:picLocks noChangeAspect="1"/>
          </p:cNvPicPr>
          <p:nvPr/>
        </p:nvPicPr>
        <p:blipFill rotWithShape="1">
          <a:blip r:embed="rId3"/>
          <a:srcRect t="14288"/>
          <a:stretch/>
        </p:blipFill>
        <p:spPr>
          <a:xfrm>
            <a:off x="2126512" y="711324"/>
            <a:ext cx="5290439" cy="4192091"/>
          </a:xfrm>
          <a:prstGeom prst="rect">
            <a:avLst/>
          </a:prstGeom>
        </p:spPr>
      </p:pic>
      <p:sp>
        <p:nvSpPr>
          <p:cNvPr id="3" name="Rectangle 2"/>
          <p:cNvSpPr/>
          <p:nvPr/>
        </p:nvSpPr>
        <p:spPr>
          <a:xfrm>
            <a:off x="2945219" y="826976"/>
            <a:ext cx="4297420" cy="959294"/>
          </a:xfrm>
          <a:prstGeom prst="rect">
            <a:avLst/>
          </a:prstGeom>
          <a:noFill/>
          <a:ln w="38100">
            <a:solidFill>
              <a:srgbClr val="FA83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78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34</a:t>
            </a:fld>
            <a:endParaRPr lang="en-US"/>
          </a:p>
        </p:txBody>
      </p:sp>
      <p:sp>
        <p:nvSpPr>
          <p:cNvPr id="6" name="Title 1"/>
          <p:cNvSpPr>
            <a:spLocks noGrp="1"/>
          </p:cNvSpPr>
          <p:nvPr>
            <p:ph idx="1"/>
          </p:nvPr>
        </p:nvSpPr>
        <p:spPr>
          <a:xfrm>
            <a:off x="270164" y="785813"/>
            <a:ext cx="8572500" cy="4348166"/>
          </a:xfrm>
        </p:spPr>
        <p:txBody>
          <a:bodyPr>
            <a:normAutofit/>
          </a:bodyPr>
          <a:lstStyle/>
          <a:p>
            <a:pPr marL="457200" indent="-457200" algn="just">
              <a:buAutoNum type="arabicPeriod"/>
            </a:pPr>
            <a:r>
              <a:rPr lang="en-US" altLang="en-US" sz="2400" dirty="0"/>
              <a:t>Scope management plan</a:t>
            </a:r>
          </a:p>
          <a:p>
            <a:pPr marL="857250" lvl="1" indent="-457200" algn="just"/>
            <a:r>
              <a:rPr lang="en-US" altLang="en-US" sz="2000" dirty="0"/>
              <a:t>How scope will be defined, developed, monitored, controlled and verified</a:t>
            </a:r>
          </a:p>
          <a:p>
            <a:pPr marL="857250" lvl="1" indent="-457200" algn="just"/>
            <a:r>
              <a:rPr lang="en-US" altLang="en-US" dirty="0"/>
              <a:t>Refer to “Plan scope management” process</a:t>
            </a:r>
            <a:endParaRPr lang="en-US" altLang="en-US" sz="2000" dirty="0"/>
          </a:p>
          <a:p>
            <a:pPr marL="457200" indent="-457200" algn="just">
              <a:buAutoNum type="arabicPeriod"/>
            </a:pPr>
            <a:r>
              <a:rPr lang="en-US" altLang="en-US" dirty="0"/>
              <a:t>Requirement management plan</a:t>
            </a:r>
          </a:p>
          <a:p>
            <a:pPr marL="857250" lvl="1" indent="-457200" algn="just"/>
            <a:r>
              <a:rPr lang="en-US" altLang="en-US" dirty="0"/>
              <a:t>A condition or capability that is required to be present in a product, service, or result to satisfy customer needs</a:t>
            </a:r>
          </a:p>
          <a:p>
            <a:pPr marL="857250" lvl="1" indent="-457200" algn="just"/>
            <a:r>
              <a:rPr lang="en-US" altLang="en-US" dirty="0"/>
              <a:t>Refer to “Plan scope management” process</a:t>
            </a:r>
          </a:p>
        </p:txBody>
      </p:sp>
    </p:spTree>
    <p:extLst>
      <p:ext uri="{BB962C8B-B14F-4D97-AF65-F5344CB8AC3E}">
        <p14:creationId xmlns:p14="http://schemas.microsoft.com/office/powerpoint/2010/main" val="510221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35</a:t>
            </a:fld>
            <a:endParaRPr lang="en-US"/>
          </a:p>
        </p:txBody>
      </p:sp>
      <p:sp>
        <p:nvSpPr>
          <p:cNvPr id="6" name="Title 1"/>
          <p:cNvSpPr>
            <a:spLocks noGrp="1"/>
          </p:cNvSpPr>
          <p:nvPr>
            <p:ph idx="1"/>
          </p:nvPr>
        </p:nvSpPr>
        <p:spPr>
          <a:xfrm>
            <a:off x="457200" y="785813"/>
            <a:ext cx="8229600" cy="4348166"/>
          </a:xfrm>
        </p:spPr>
        <p:txBody>
          <a:bodyPr>
            <a:normAutofit/>
          </a:bodyPr>
          <a:lstStyle/>
          <a:p>
            <a:pPr marL="457200" indent="-457200" algn="just">
              <a:buFont typeface="+mj-lt"/>
              <a:buAutoNum type="arabicPeriod" startAt="3"/>
            </a:pPr>
            <a:r>
              <a:rPr lang="en-US" altLang="en-US" dirty="0"/>
              <a:t>Stakeholder management plan</a:t>
            </a:r>
          </a:p>
          <a:p>
            <a:pPr marL="857250" lvl="1" indent="-457200" algn="just"/>
            <a:r>
              <a:rPr lang="en-US" dirty="0"/>
              <a:t>Understand stakeholder communication requirements
Level of stakeholder engagement
Helps to ensure stakeholder participation</a:t>
            </a:r>
            <a:endParaRPr lang="en-US" altLang="en-US" dirty="0"/>
          </a:p>
          <a:p>
            <a:pPr marL="457200" indent="-457200" algn="just">
              <a:buAutoNum type="arabicPeriod" startAt="3"/>
            </a:pPr>
            <a:r>
              <a:rPr lang="en-US" altLang="en-US" dirty="0"/>
              <a:t>Project charter</a:t>
            </a:r>
          </a:p>
          <a:p>
            <a:pPr marL="862013" lvl="1" indent="-404813" algn="just"/>
            <a:r>
              <a:rPr lang="en-US" altLang="en-US" dirty="0"/>
              <a:t>It provides the project context to plan the scope.</a:t>
            </a:r>
          </a:p>
          <a:p>
            <a:pPr marL="862013" lvl="1" indent="-404813" algn="just"/>
            <a:r>
              <a:rPr lang="en-US" altLang="en-US" dirty="0"/>
              <a:t>Provides project description</a:t>
            </a:r>
          </a:p>
          <a:p>
            <a:pPr marL="862013" lvl="1" indent="-404813" algn="just"/>
            <a:r>
              <a:rPr lang="en-US" altLang="en-US" dirty="0"/>
              <a:t>Provides product characteristics.</a:t>
            </a:r>
          </a:p>
          <a:p>
            <a:pPr marL="457200" lvl="1" indent="0" algn="just">
              <a:buNone/>
            </a:pPr>
            <a:r>
              <a:rPr lang="en-US" dirty="0"/>
              <a:t>Refer to </a:t>
            </a:r>
            <a:r>
              <a:rPr lang="en-US" dirty="0">
                <a:hlinkClick r:id="rId3" action="ppaction://hlinkfile"/>
              </a:rPr>
              <a:t>Template\2.2_Project Charter.doc</a:t>
            </a:r>
            <a:endParaRPr lang="en-US" altLang="en-US" dirty="0"/>
          </a:p>
          <a:p>
            <a:pPr marL="457200" lvl="1" indent="0" algn="just">
              <a:buNone/>
            </a:pPr>
            <a:endParaRPr lang="en-US" altLang="en-US" sz="1600" i="1"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spTree>
    <p:extLst>
      <p:ext uri="{BB962C8B-B14F-4D97-AF65-F5344CB8AC3E}">
        <p14:creationId xmlns:p14="http://schemas.microsoft.com/office/powerpoint/2010/main" val="443780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36</a:t>
            </a:fld>
            <a:endParaRPr lang="en-US"/>
          </a:p>
        </p:txBody>
      </p:sp>
      <p:sp>
        <p:nvSpPr>
          <p:cNvPr id="6" name="Title 1"/>
          <p:cNvSpPr>
            <a:spLocks noGrp="1"/>
          </p:cNvSpPr>
          <p:nvPr>
            <p:ph idx="1"/>
          </p:nvPr>
        </p:nvSpPr>
        <p:spPr>
          <a:xfrm>
            <a:off x="271604" y="785813"/>
            <a:ext cx="8528364" cy="4348166"/>
          </a:xfrm>
        </p:spPr>
        <p:txBody>
          <a:bodyPr>
            <a:normAutofit/>
          </a:bodyPr>
          <a:lstStyle/>
          <a:p>
            <a:pPr marL="514350" indent="-457200" algn="just">
              <a:buFont typeface="+mj-lt"/>
              <a:buAutoNum type="arabicPeriod" startAt="5"/>
            </a:pPr>
            <a:r>
              <a:rPr lang="en-US" altLang="en-US" dirty="0"/>
              <a:t>Stakeholder register</a:t>
            </a:r>
          </a:p>
          <a:p>
            <a:pPr marL="914400" lvl="1" indent="-457200"/>
            <a:r>
              <a:rPr lang="en-US" dirty="0"/>
              <a:t>Identify stakeholder who can provide information on requirements
Capture major stakeholder requirements
Capture key expectations.</a:t>
            </a:r>
          </a:p>
          <a:p>
            <a:pPr marL="457200" lvl="1" indent="0">
              <a:buNone/>
            </a:pPr>
            <a:r>
              <a:rPr lang="en-US" altLang="en-US" dirty="0"/>
              <a:t>Refer to </a:t>
            </a:r>
            <a:r>
              <a:rPr lang="en-US" altLang="en-US" dirty="0">
                <a:hlinkClick r:id="rId3" action="ppaction://hlinkfile"/>
              </a:rPr>
              <a:t>Template\2.3_Stakeholder Register.doc</a:t>
            </a:r>
            <a:endParaRPr lang="en-US" altLang="en-US" dirty="0"/>
          </a:p>
          <a:p>
            <a:pPr marL="914400" lvl="1" indent="-457200" algn="just"/>
            <a:endParaRPr lang="en-US" altLang="en-US" dirty="0"/>
          </a:p>
          <a:p>
            <a:pPr marL="457200" lvl="1" indent="0" algn="just">
              <a:buNone/>
            </a:pPr>
            <a:endParaRPr lang="en-US" altLang="en-US" sz="1600" i="1"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spTree>
    <p:extLst>
      <p:ext uri="{BB962C8B-B14F-4D97-AF65-F5344CB8AC3E}">
        <p14:creationId xmlns:p14="http://schemas.microsoft.com/office/powerpoint/2010/main" val="4015735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&gt; </a:t>
            </a:r>
            <a:r>
              <a:rPr lang="en-US" dirty="0"/>
              <a:t>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37</a:t>
            </a:fld>
            <a:endParaRPr lang="en-US"/>
          </a:p>
        </p:txBody>
      </p:sp>
      <p:pic>
        <p:nvPicPr>
          <p:cNvPr id="7" name="Picture 6"/>
          <p:cNvPicPr>
            <a:picLocks noChangeAspect="1"/>
          </p:cNvPicPr>
          <p:nvPr/>
        </p:nvPicPr>
        <p:blipFill rotWithShape="1">
          <a:blip r:embed="rId3"/>
          <a:srcRect t="14288"/>
          <a:stretch/>
        </p:blipFill>
        <p:spPr>
          <a:xfrm>
            <a:off x="2126512" y="711324"/>
            <a:ext cx="5290439" cy="4192091"/>
          </a:xfrm>
          <a:prstGeom prst="rect">
            <a:avLst/>
          </a:prstGeom>
        </p:spPr>
      </p:pic>
      <p:sp>
        <p:nvSpPr>
          <p:cNvPr id="3" name="Rectangle 2"/>
          <p:cNvSpPr/>
          <p:nvPr/>
        </p:nvSpPr>
        <p:spPr>
          <a:xfrm>
            <a:off x="2945219" y="1977654"/>
            <a:ext cx="4263656" cy="2020188"/>
          </a:xfrm>
          <a:prstGeom prst="rect">
            <a:avLst/>
          </a:prstGeom>
          <a:noFill/>
          <a:ln w="38100">
            <a:solidFill>
              <a:srgbClr val="FA83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5901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38</a:t>
            </a:fld>
            <a:endParaRPr lang="en-US"/>
          </a:p>
        </p:txBody>
      </p:sp>
      <p:sp>
        <p:nvSpPr>
          <p:cNvPr id="6" name="Title 1"/>
          <p:cNvSpPr>
            <a:spLocks noGrp="1"/>
          </p:cNvSpPr>
          <p:nvPr>
            <p:ph idx="1"/>
          </p:nvPr>
        </p:nvSpPr>
        <p:spPr>
          <a:xfrm>
            <a:off x="248653" y="801605"/>
            <a:ext cx="3517589" cy="3978692"/>
          </a:xfrm>
        </p:spPr>
        <p:txBody>
          <a:bodyPr>
            <a:normAutofit/>
          </a:bodyPr>
          <a:lstStyle/>
          <a:p>
            <a:pPr marL="457200" indent="-457200" algn="just">
              <a:buAutoNum type="arabicPeriod"/>
            </a:pPr>
            <a:r>
              <a:rPr lang="en-US" altLang="en-US" dirty="0"/>
              <a:t>Interviews</a:t>
            </a:r>
          </a:p>
          <a:p>
            <a:pPr marL="857250" lvl="1" indent="-457200"/>
            <a:r>
              <a:rPr lang="en-US" dirty="0"/>
              <a:t>Approach to elicit information from stakeholders by talking to them directly</a:t>
            </a:r>
          </a:p>
          <a:p>
            <a:pPr marL="1257300" lvl="2" indent="-457200" algn="just"/>
            <a:r>
              <a:rPr lang="en-US" dirty="0"/>
              <a:t>Spontaneous questions
Obtain confidential information</a:t>
            </a:r>
          </a:p>
          <a:p>
            <a:pPr marL="800100" lvl="2" indent="0" algn="just">
              <a:buNone/>
            </a:pPr>
            <a:endParaRPr lang="en-US" altLang="en-US" dirty="0"/>
          </a:p>
          <a:p>
            <a:pPr marL="457200" indent="-457200" algn="just">
              <a:buAutoNum type="arabicPeriod"/>
            </a:pPr>
            <a:endParaRPr lang="en-US" altLang="en-US" dirty="0"/>
          </a:p>
          <a:p>
            <a:pPr algn="just">
              <a:buAutoNum type="arabicPeriod"/>
            </a:pPr>
            <a:endParaRPr lang="en-US" altLang="en-US" sz="1800" dirty="0"/>
          </a:p>
          <a:p>
            <a:pPr lvl="1"/>
            <a:endParaRPr lang="en-US" altLang="en-US" sz="1800" i="1"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765" y="1347536"/>
            <a:ext cx="4102770" cy="2858704"/>
          </a:xfrm>
          <a:prstGeom prst="rect">
            <a:avLst/>
          </a:prstGeom>
        </p:spPr>
      </p:pic>
    </p:spTree>
    <p:extLst>
      <p:ext uri="{BB962C8B-B14F-4D97-AF65-F5344CB8AC3E}">
        <p14:creationId xmlns:p14="http://schemas.microsoft.com/office/powerpoint/2010/main" val="1836179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39</a:t>
            </a:fld>
            <a:endParaRPr lang="en-US"/>
          </a:p>
        </p:txBody>
      </p:sp>
      <p:sp>
        <p:nvSpPr>
          <p:cNvPr id="6" name="Title 1"/>
          <p:cNvSpPr>
            <a:spLocks noGrp="1"/>
          </p:cNvSpPr>
          <p:nvPr>
            <p:ph idx="1"/>
          </p:nvPr>
        </p:nvSpPr>
        <p:spPr>
          <a:xfrm>
            <a:off x="248653" y="801605"/>
            <a:ext cx="8229600" cy="4058530"/>
          </a:xfrm>
        </p:spPr>
        <p:txBody>
          <a:bodyPr>
            <a:normAutofit lnSpcReduction="10000"/>
          </a:bodyPr>
          <a:lstStyle/>
          <a:p>
            <a:pPr marL="457200" indent="-457200" algn="just">
              <a:buFont typeface="+mj-lt"/>
              <a:buAutoNum type="arabicPeriod" startAt="2"/>
            </a:pPr>
            <a:r>
              <a:rPr lang="en-US" altLang="en-US" dirty="0"/>
              <a:t>Focus groups</a:t>
            </a:r>
          </a:p>
          <a:p>
            <a:pPr marL="857250" lvl="1" indent="-457200"/>
            <a:r>
              <a:rPr lang="en-US" dirty="0"/>
              <a:t>Bring together </a:t>
            </a:r>
            <a:r>
              <a:rPr lang="en-US" b="1" dirty="0"/>
              <a:t>prequalified stakeholders &amp; SME</a:t>
            </a:r>
            <a:r>
              <a:rPr lang="en-US" dirty="0"/>
              <a:t> to understand their expectations &amp; attitudes.
</a:t>
            </a:r>
            <a:r>
              <a:rPr lang="en-US" b="1" dirty="0"/>
              <a:t>Trained moderator</a:t>
            </a:r>
            <a:r>
              <a:rPr lang="en-US" dirty="0"/>
              <a:t> develop a discussion by asking predefined questions.
Discussion is </a:t>
            </a:r>
            <a:r>
              <a:rPr lang="en-US" b="1" dirty="0"/>
              <a:t>focused</a:t>
            </a:r>
            <a:r>
              <a:rPr lang="en-US" dirty="0"/>
              <a:t> around a topic.</a:t>
            </a:r>
          </a:p>
          <a:p>
            <a:pPr marL="857250" lvl="1" indent="-457200" algn="just"/>
            <a:r>
              <a:rPr lang="en-US" altLang="en-US" dirty="0"/>
              <a:t>Pros</a:t>
            </a:r>
          </a:p>
          <a:p>
            <a:pPr marL="1257300" lvl="2" indent="-457200" algn="just"/>
            <a:r>
              <a:rPr lang="en-US" altLang="en-US" sz="1800" dirty="0"/>
              <a:t>Has fix agenda</a:t>
            </a:r>
          </a:p>
          <a:p>
            <a:pPr marL="1257300" lvl="2" indent="-457200" algn="just"/>
            <a:r>
              <a:rPr lang="en-US" altLang="en-US" sz="1800" dirty="0"/>
              <a:t>More structured</a:t>
            </a:r>
          </a:p>
          <a:p>
            <a:pPr marL="857250" lvl="1" indent="-457200" algn="just"/>
            <a:r>
              <a:rPr lang="en-US" altLang="en-US" sz="1800" dirty="0"/>
              <a:t>Cons</a:t>
            </a:r>
          </a:p>
          <a:p>
            <a:pPr marL="1257300" lvl="2" indent="-457200" algn="just"/>
            <a:r>
              <a:rPr lang="en-US" altLang="en-US" sz="1800" dirty="0"/>
              <a:t>Trained moderator required</a:t>
            </a:r>
          </a:p>
          <a:p>
            <a:pPr marL="1257300" lvl="2" indent="-457200" algn="just"/>
            <a:r>
              <a:rPr lang="en-US" altLang="en-US" sz="1800" dirty="0"/>
              <a:t>Less control</a:t>
            </a:r>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5297" y="2444436"/>
            <a:ext cx="2892956" cy="1928388"/>
          </a:xfrm>
          <a:prstGeom prst="rect">
            <a:avLst/>
          </a:prstGeom>
        </p:spPr>
      </p:pic>
    </p:spTree>
    <p:extLst>
      <p:ext uri="{BB962C8B-B14F-4D97-AF65-F5344CB8AC3E}">
        <p14:creationId xmlns:p14="http://schemas.microsoft.com/office/powerpoint/2010/main" val="2661050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Content</a:t>
            </a:r>
          </a:p>
        </p:txBody>
      </p:sp>
      <p:sp>
        <p:nvSpPr>
          <p:cNvPr id="3" name="Content Placeholder 2"/>
          <p:cNvSpPr>
            <a:spLocks noGrp="1"/>
          </p:cNvSpPr>
          <p:nvPr>
            <p:ph idx="1"/>
          </p:nvPr>
        </p:nvSpPr>
        <p:spPr>
          <a:xfrm>
            <a:off x="230489" y="800809"/>
            <a:ext cx="8656571" cy="4059326"/>
          </a:xfrm>
        </p:spPr>
        <p:txBody>
          <a:bodyPr/>
          <a:lstStyle/>
          <a:p>
            <a:pPr marL="457200" indent="-457200">
              <a:buFont typeface="+mj-lt"/>
              <a:buAutoNum type="arabicPeriod"/>
            </a:pPr>
            <a:r>
              <a:rPr lang="en-US" dirty="0"/>
              <a:t>Project Scope Management</a:t>
            </a:r>
          </a:p>
          <a:p>
            <a:pPr marL="457200" indent="-457200">
              <a:buFont typeface="+mj-lt"/>
              <a:buAutoNum type="arabicPeriod"/>
            </a:pPr>
            <a:r>
              <a:rPr lang="en-US" dirty="0"/>
              <a:t>Plan Scope Management</a:t>
            </a:r>
          </a:p>
          <a:p>
            <a:pPr marL="457200" indent="-457200">
              <a:buFont typeface="+mj-lt"/>
              <a:buAutoNum type="arabicPeriod"/>
            </a:pPr>
            <a:r>
              <a:rPr lang="en-US" dirty="0"/>
              <a:t>Collect Requirements</a:t>
            </a:r>
          </a:p>
          <a:p>
            <a:pPr marL="457200" lvl="0" indent="-457200">
              <a:buFont typeface="+mj-lt"/>
              <a:buAutoNum type="arabicPeriod"/>
            </a:pPr>
            <a:r>
              <a:rPr lang="en-US" dirty="0"/>
              <a:t>Define Scope</a:t>
            </a:r>
          </a:p>
          <a:p>
            <a:pPr marL="457200" lvl="0" indent="-457200">
              <a:buFont typeface="+mj-lt"/>
              <a:buAutoNum type="arabicPeriod"/>
            </a:pPr>
            <a:r>
              <a:rPr lang="en-US" dirty="0"/>
              <a:t>Create Work Breakdown Structure</a:t>
            </a:r>
          </a:p>
          <a:p>
            <a:pPr marL="457200" lvl="0" indent="-457200">
              <a:buFont typeface="+mj-lt"/>
              <a:buAutoNum type="arabicPeriod"/>
            </a:pPr>
            <a:r>
              <a:rPr lang="en-US" dirty="0"/>
              <a:t>Validate Scope</a:t>
            </a:r>
          </a:p>
          <a:p>
            <a:pPr marL="457200" lvl="0" indent="-457200">
              <a:buFont typeface="+mj-lt"/>
              <a:buAutoNum type="arabicPeriod"/>
            </a:pPr>
            <a:r>
              <a:rPr lang="en-US" dirty="0"/>
              <a:t>Control Scope</a:t>
            </a:r>
          </a:p>
          <a:p>
            <a:pPr marL="0" indent="0">
              <a:buNone/>
            </a:pPr>
            <a:r>
              <a:rPr lang="en-US" dirty="0"/>
              <a:t> </a:t>
            </a:r>
          </a:p>
          <a:p>
            <a:pPr marL="457200" indent="-457200">
              <a:buFont typeface="+mj-lt"/>
              <a:buAutoNum type="arabicPeriod"/>
            </a:pPr>
            <a:endParaRPr lang="en-US" dirty="0"/>
          </a:p>
          <a:p>
            <a:pPr marL="457200" indent="-457200">
              <a:buFont typeface="+mj-lt"/>
              <a:buAutoNum type="arabicPeriod"/>
            </a:pP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a:t>
            </a:fld>
            <a:endParaRPr lang="en-US"/>
          </a:p>
        </p:txBody>
      </p:sp>
    </p:spTree>
    <p:extLst>
      <p:ext uri="{BB962C8B-B14F-4D97-AF65-F5344CB8AC3E}">
        <p14:creationId xmlns:p14="http://schemas.microsoft.com/office/powerpoint/2010/main" val="417181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40</a:t>
            </a:fld>
            <a:endParaRPr lang="en-US"/>
          </a:p>
        </p:txBody>
      </p:sp>
      <p:sp>
        <p:nvSpPr>
          <p:cNvPr id="6" name="Title 1"/>
          <p:cNvSpPr>
            <a:spLocks noGrp="1"/>
          </p:cNvSpPr>
          <p:nvPr>
            <p:ph idx="1"/>
          </p:nvPr>
        </p:nvSpPr>
        <p:spPr>
          <a:xfrm>
            <a:off x="126749" y="801605"/>
            <a:ext cx="3929203" cy="3978692"/>
          </a:xfrm>
        </p:spPr>
        <p:txBody>
          <a:bodyPr>
            <a:normAutofit/>
          </a:bodyPr>
          <a:lstStyle/>
          <a:p>
            <a:pPr marL="457200" indent="-457200">
              <a:buFont typeface="+mj-lt"/>
              <a:buAutoNum type="arabicPeriod" startAt="3"/>
            </a:pPr>
            <a:r>
              <a:rPr lang="en-US" altLang="en-US" dirty="0"/>
              <a:t>Facilitated workshop</a:t>
            </a:r>
          </a:p>
          <a:p>
            <a:pPr marL="857250" lvl="1" indent="-457200"/>
            <a:r>
              <a:rPr lang="en-US" dirty="0"/>
              <a:t>Joint Application Design/Development (JAD)</a:t>
            </a:r>
          </a:p>
          <a:p>
            <a:pPr marL="1257300" lvl="2" indent="-457200"/>
            <a:r>
              <a:rPr lang="en-US" dirty="0"/>
              <a:t>Software development industry</a:t>
            </a:r>
          </a:p>
          <a:p>
            <a:pPr marL="1257300" lvl="2" indent="-457200"/>
            <a:r>
              <a:rPr lang="en-US" dirty="0"/>
              <a:t>Bring SME &amp; development team together</a:t>
            </a:r>
          </a:p>
          <a:p>
            <a:pPr marL="857250" lvl="1" indent="-457200"/>
            <a:r>
              <a:rPr lang="en-US" dirty="0"/>
              <a:t>Quality function deployment (QFD)</a:t>
            </a:r>
          </a:p>
          <a:p>
            <a:pPr marL="857250" lvl="1" indent="-457200"/>
            <a:r>
              <a:rPr lang="en-US" dirty="0"/>
              <a:t>User story</a:t>
            </a:r>
          </a:p>
          <a:p>
            <a:pPr marL="857250" lvl="1" indent="-457200"/>
            <a:endParaRPr lang="en-US" dirty="0"/>
          </a:p>
          <a:p>
            <a:pPr marL="857250" lvl="1" indent="-457200"/>
            <a:endParaRPr lang="en-US" altLang="en-US" dirty="0"/>
          </a:p>
          <a:p>
            <a:pPr>
              <a:buAutoNum type="arabicPeriod" startAt="3"/>
            </a:pPr>
            <a:endParaRPr lang="en-US" altLang="en-US" sz="1800" dirty="0"/>
          </a:p>
          <a:p>
            <a:pPr lvl="1"/>
            <a:endParaRPr lang="en-US" altLang="en-US" sz="1800" i="1" dirty="0"/>
          </a:p>
          <a:p>
            <a:pPr marL="457200" lvl="1" indent="0">
              <a:buNone/>
            </a:pPr>
            <a:endParaRPr lang="en-US" altLang="en-US" sz="1600" i="1" dirty="0"/>
          </a:p>
          <a:p>
            <a:pPr lvl="1"/>
            <a:endParaRPr lang="en-US" altLang="en-US" sz="2000" b="1" dirty="0"/>
          </a:p>
          <a:p>
            <a:pPr marL="0" indent="0">
              <a:buNone/>
            </a:pPr>
            <a:endParaRPr lang="en-US" alt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942" y="945378"/>
            <a:ext cx="5046854" cy="3899842"/>
          </a:xfrm>
          <a:prstGeom prst="rect">
            <a:avLst/>
          </a:prstGeom>
        </p:spPr>
      </p:pic>
    </p:spTree>
    <p:extLst>
      <p:ext uri="{BB962C8B-B14F-4D97-AF65-F5344CB8AC3E}">
        <p14:creationId xmlns:p14="http://schemas.microsoft.com/office/powerpoint/2010/main" val="819333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41</a:t>
            </a:fld>
            <a:endParaRPr lang="en-US"/>
          </a:p>
        </p:txBody>
      </p:sp>
      <p:sp>
        <p:nvSpPr>
          <p:cNvPr id="6" name="Title 1"/>
          <p:cNvSpPr>
            <a:spLocks noGrp="1"/>
          </p:cNvSpPr>
          <p:nvPr>
            <p:ph idx="1"/>
          </p:nvPr>
        </p:nvSpPr>
        <p:spPr>
          <a:xfrm>
            <a:off x="248653" y="801605"/>
            <a:ext cx="8229600" cy="3978692"/>
          </a:xfrm>
        </p:spPr>
        <p:txBody>
          <a:bodyPr>
            <a:normAutofit/>
          </a:bodyPr>
          <a:lstStyle/>
          <a:p>
            <a:pPr marL="457200" indent="-457200" algn="just">
              <a:buFont typeface="+mj-lt"/>
              <a:buAutoNum type="arabicPeriod" startAt="4"/>
            </a:pPr>
            <a:r>
              <a:rPr lang="en-US" altLang="en-US" dirty="0"/>
              <a:t>Group creativity techniques</a:t>
            </a:r>
          </a:p>
          <a:p>
            <a:pPr lvl="1" algn="just"/>
            <a:r>
              <a:rPr lang="en-US" dirty="0"/>
              <a:t>Techniques that are used to generate ideas within a group of stakeholders.
Several group activities can be organized to identify product &amp; project requirements.</a:t>
            </a:r>
          </a:p>
          <a:p>
            <a:pPr lvl="2" algn="just"/>
            <a:r>
              <a:rPr lang="en-US" dirty="0"/>
              <a:t>Brainstorming</a:t>
            </a:r>
          </a:p>
          <a:p>
            <a:pPr lvl="2" algn="just"/>
            <a:r>
              <a:rPr lang="en-US" dirty="0"/>
              <a:t>Affinity diagrams (KJ method)</a:t>
            </a:r>
          </a:p>
          <a:p>
            <a:pPr lvl="2" algn="just"/>
            <a:r>
              <a:rPr lang="en-US" dirty="0"/>
              <a:t>Nominal group techniques</a:t>
            </a:r>
          </a:p>
          <a:p>
            <a:pPr lvl="2" algn="just"/>
            <a:r>
              <a:rPr lang="en-US" dirty="0"/>
              <a:t>Idea/mind mapping</a:t>
            </a:r>
          </a:p>
          <a:p>
            <a:pPr lvl="2" algn="just"/>
            <a:r>
              <a:rPr lang="en-US" dirty="0"/>
              <a:t>Multi-criteria decision</a:t>
            </a:r>
          </a:p>
          <a:p>
            <a:pPr lvl="1" algn="just"/>
            <a:endParaRPr lang="en-US" altLang="en-US" dirty="0"/>
          </a:p>
          <a:p>
            <a:pPr marL="457200" indent="-457200" algn="just">
              <a:buFont typeface="+mj-lt"/>
              <a:buAutoNum type="arabicPeriod" startAt="4"/>
            </a:pPr>
            <a:endParaRPr lang="en-US" altLang="en-US" dirty="0"/>
          </a:p>
          <a:p>
            <a:pPr marL="457200" indent="-457200" algn="just">
              <a:buFont typeface="+mj-lt"/>
              <a:buAutoNum type="arabicPeriod" startAt="4"/>
            </a:pPr>
            <a:endParaRPr lang="en-US" altLang="en-US" dirty="0"/>
          </a:p>
          <a:p>
            <a:pPr lvl="1"/>
            <a:endParaRPr lang="en-US" altLang="en-US" sz="1800" i="1"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373" y="2447833"/>
            <a:ext cx="3787427" cy="1893714"/>
          </a:xfrm>
          <a:prstGeom prst="rect">
            <a:avLst/>
          </a:prstGeom>
        </p:spPr>
      </p:pic>
    </p:spTree>
    <p:extLst>
      <p:ext uri="{BB962C8B-B14F-4D97-AF65-F5344CB8AC3E}">
        <p14:creationId xmlns:p14="http://schemas.microsoft.com/office/powerpoint/2010/main" val="1758870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42</a:t>
            </a:fld>
            <a:endParaRPr lang="en-US"/>
          </a:p>
        </p:txBody>
      </p:sp>
      <p:sp>
        <p:nvSpPr>
          <p:cNvPr id="6" name="Title 1"/>
          <p:cNvSpPr>
            <a:spLocks noGrp="1"/>
          </p:cNvSpPr>
          <p:nvPr>
            <p:ph idx="1"/>
          </p:nvPr>
        </p:nvSpPr>
        <p:spPr>
          <a:xfrm>
            <a:off x="248653" y="801605"/>
            <a:ext cx="4441041" cy="3978692"/>
          </a:xfrm>
        </p:spPr>
        <p:txBody>
          <a:bodyPr>
            <a:normAutofit/>
          </a:bodyPr>
          <a:lstStyle/>
          <a:p>
            <a:pPr marL="457200" indent="-457200" algn="just">
              <a:buFont typeface="+mj-lt"/>
              <a:buAutoNum type="arabicPeriod" startAt="4"/>
            </a:pPr>
            <a:r>
              <a:rPr lang="en-US" altLang="en-US" dirty="0"/>
              <a:t>Group creativity techniques</a:t>
            </a:r>
          </a:p>
          <a:p>
            <a:pPr lvl="1" algn="just"/>
            <a:r>
              <a:rPr lang="en-US" dirty="0"/>
              <a:t>Brainstorming</a:t>
            </a:r>
          </a:p>
          <a:p>
            <a:pPr lvl="2" algn="just"/>
            <a:r>
              <a:rPr lang="en-US" dirty="0"/>
              <a:t>To generate and collect Multiple ideas related to project and product requirements</a:t>
            </a:r>
          </a:p>
          <a:p>
            <a:pPr lvl="2" algn="just"/>
            <a:r>
              <a:rPr lang="en-US" dirty="0"/>
              <a:t>Brainstorming stages</a:t>
            </a:r>
            <a:endParaRPr lang="en-US" altLang="en-US" dirty="0"/>
          </a:p>
          <a:p>
            <a:pPr lvl="1"/>
            <a:endParaRPr lang="en-US" altLang="en-US" sz="1800" i="1"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graphicFrame>
        <p:nvGraphicFramePr>
          <p:cNvPr id="3" name="Diagram 2"/>
          <p:cNvGraphicFramePr/>
          <p:nvPr/>
        </p:nvGraphicFramePr>
        <p:xfrm>
          <a:off x="1216181" y="3358837"/>
          <a:ext cx="7339343" cy="9596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8047" y="1585991"/>
            <a:ext cx="2739805" cy="1674325"/>
          </a:xfrm>
          <a:prstGeom prst="rect">
            <a:avLst/>
          </a:prstGeom>
        </p:spPr>
      </p:pic>
    </p:spTree>
    <p:extLst>
      <p:ext uri="{BB962C8B-B14F-4D97-AF65-F5344CB8AC3E}">
        <p14:creationId xmlns:p14="http://schemas.microsoft.com/office/powerpoint/2010/main" val="450653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43</a:t>
            </a:fld>
            <a:endParaRPr lang="en-US"/>
          </a:p>
        </p:txBody>
      </p:sp>
      <p:sp>
        <p:nvSpPr>
          <p:cNvPr id="6" name="Title 1"/>
          <p:cNvSpPr>
            <a:spLocks noGrp="1"/>
          </p:cNvSpPr>
          <p:nvPr>
            <p:ph idx="1"/>
          </p:nvPr>
        </p:nvSpPr>
        <p:spPr>
          <a:xfrm>
            <a:off x="248653" y="801605"/>
            <a:ext cx="4441041" cy="2493856"/>
          </a:xfrm>
        </p:spPr>
        <p:txBody>
          <a:bodyPr>
            <a:normAutofit/>
          </a:bodyPr>
          <a:lstStyle/>
          <a:p>
            <a:pPr marL="457200" indent="-457200" algn="just">
              <a:buFont typeface="+mj-lt"/>
              <a:buAutoNum type="arabicPeriod" startAt="4"/>
            </a:pPr>
            <a:r>
              <a:rPr lang="en-US" altLang="en-US" dirty="0"/>
              <a:t>Group creativity techniques</a:t>
            </a:r>
          </a:p>
          <a:p>
            <a:pPr lvl="1" algn="just"/>
            <a:r>
              <a:rPr lang="en-US" dirty="0"/>
              <a:t>Affinitive diagram (KJ method)</a:t>
            </a:r>
          </a:p>
          <a:p>
            <a:pPr lvl="2" algn="just"/>
            <a:r>
              <a:rPr lang="en-US" altLang="en-US" dirty="0"/>
              <a:t>Allows large numbers of ideas to be CLASSIFIED into groups for review and analysis</a:t>
            </a:r>
          </a:p>
          <a:p>
            <a:pPr lvl="2" algn="just"/>
            <a:r>
              <a:rPr lang="en-US" altLang="en-US" dirty="0"/>
              <a:t>Step by step to implement</a:t>
            </a:r>
          </a:p>
        </p:txBody>
      </p:sp>
      <p:graphicFrame>
        <p:nvGraphicFramePr>
          <p:cNvPr id="3" name="Diagram 2"/>
          <p:cNvGraphicFramePr/>
          <p:nvPr>
            <p:extLst>
              <p:ext uri="{D42A27DB-BD31-4B8C-83A1-F6EECF244321}">
                <p14:modId xmlns:p14="http://schemas.microsoft.com/office/powerpoint/2010/main" val="2883271465"/>
              </p:ext>
            </p:extLst>
          </p:nvPr>
        </p:nvGraphicFramePr>
        <p:xfrm>
          <a:off x="248653" y="3130923"/>
          <a:ext cx="8324979" cy="9596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5898" y="941560"/>
            <a:ext cx="2839709" cy="2145671"/>
          </a:xfrm>
          <a:prstGeom prst="rect">
            <a:avLst/>
          </a:prstGeom>
        </p:spPr>
      </p:pic>
      <p:sp>
        <p:nvSpPr>
          <p:cNvPr id="10" name="Title 1"/>
          <p:cNvSpPr txBox="1">
            <a:spLocks/>
          </p:cNvSpPr>
          <p:nvPr/>
        </p:nvSpPr>
        <p:spPr>
          <a:xfrm>
            <a:off x="248653" y="3971610"/>
            <a:ext cx="8605636" cy="94162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lumMod val="75000"/>
                </a:schemeClr>
              </a:buClr>
              <a:buFont typeface="Arial"/>
              <a:buChar char="•"/>
              <a:defRPr sz="2400" kern="1200">
                <a:solidFill>
                  <a:schemeClr val="tx1"/>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ct val="20000"/>
              </a:spcBef>
              <a:buClr>
                <a:schemeClr val="accent6">
                  <a:lumMod val="75000"/>
                </a:schemeClr>
              </a:buClr>
              <a:buFont typeface="Arial"/>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457200" rtl="0" eaLnBrk="1" latinLnBrk="0" hangingPunct="1">
              <a:spcBef>
                <a:spcPct val="20000"/>
              </a:spcBef>
              <a:buClr>
                <a:schemeClr val="accent6">
                  <a:lumMod val="75000"/>
                </a:schemeClr>
              </a:buClr>
              <a:buFont typeface="Arial"/>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457200" rtl="0" eaLnBrk="1" latinLnBrk="0" hangingPunct="1">
              <a:spcBef>
                <a:spcPct val="20000"/>
              </a:spcBef>
              <a:buClr>
                <a:schemeClr val="accent6">
                  <a:lumMod val="75000"/>
                </a:schemeClr>
              </a:buClr>
              <a:buFont typeface="Arial"/>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457200" rtl="0" eaLnBrk="1" latinLnBrk="0" hangingPunct="1">
              <a:spcBef>
                <a:spcPct val="20000"/>
              </a:spcBef>
              <a:buClr>
                <a:schemeClr val="accent6">
                  <a:lumMod val="75000"/>
                </a:schemeClr>
              </a:buClr>
              <a:buFont typeface="Arial"/>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2" algn="just"/>
            <a:r>
              <a:rPr lang="en-US" altLang="en-US" sz="1600" b="1" dirty="0"/>
              <a:t>USE IT</a:t>
            </a:r>
            <a:r>
              <a:rPr lang="en-US" altLang="en-US" dirty="0"/>
              <a:t>: </a:t>
            </a:r>
            <a:r>
              <a:rPr lang="en-US" sz="1600" dirty="0"/>
              <a:t>Going Through Large Volumes of Data. Stimulate Idea Generation &amp; new Patterns of Thinking</a:t>
            </a:r>
          </a:p>
          <a:p>
            <a:pPr lvl="2" algn="just"/>
            <a:r>
              <a:rPr lang="en-US" altLang="en-US" sz="1600" b="1" dirty="0"/>
              <a:t>AVOID IT</a:t>
            </a:r>
            <a:r>
              <a:rPr lang="en-US" altLang="en-US" sz="1600" dirty="0"/>
              <a:t>: </a:t>
            </a:r>
            <a:r>
              <a:rPr lang="en-US" sz="1600" dirty="0"/>
              <a:t>When the data sets available are small in number (less than 15)</a:t>
            </a:r>
            <a:endParaRPr lang="en-US" altLang="en-US" sz="1600" dirty="0"/>
          </a:p>
          <a:p>
            <a:pPr lvl="1"/>
            <a:endParaRPr lang="en-US" altLang="en-US" sz="1800" i="1" dirty="0"/>
          </a:p>
          <a:p>
            <a:pPr marL="457200" lvl="1" indent="0" algn="just">
              <a:buFont typeface="Arial"/>
              <a:buNone/>
            </a:pPr>
            <a:endParaRPr lang="en-US" altLang="en-US" sz="1600" i="1" dirty="0"/>
          </a:p>
          <a:p>
            <a:pPr lvl="1" algn="just"/>
            <a:endParaRPr lang="en-US" altLang="en-US" b="1" dirty="0"/>
          </a:p>
          <a:p>
            <a:pPr marL="0" indent="0" algn="just">
              <a:buFont typeface="Arial"/>
              <a:buNone/>
            </a:pPr>
            <a:endParaRPr lang="en-US" altLang="en-US" dirty="0"/>
          </a:p>
        </p:txBody>
      </p:sp>
    </p:spTree>
    <p:extLst>
      <p:ext uri="{BB962C8B-B14F-4D97-AF65-F5344CB8AC3E}">
        <p14:creationId xmlns:p14="http://schemas.microsoft.com/office/powerpoint/2010/main" val="1881623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44</a:t>
            </a:fld>
            <a:endParaRPr lang="en-US"/>
          </a:p>
        </p:txBody>
      </p:sp>
      <p:sp>
        <p:nvSpPr>
          <p:cNvPr id="6" name="Title 1"/>
          <p:cNvSpPr>
            <a:spLocks noGrp="1"/>
          </p:cNvSpPr>
          <p:nvPr>
            <p:ph idx="1"/>
          </p:nvPr>
        </p:nvSpPr>
        <p:spPr>
          <a:xfrm>
            <a:off x="248653" y="801605"/>
            <a:ext cx="8632797" cy="4108538"/>
          </a:xfrm>
        </p:spPr>
        <p:txBody>
          <a:bodyPr>
            <a:normAutofit/>
          </a:bodyPr>
          <a:lstStyle/>
          <a:p>
            <a:pPr marL="457200" indent="-457200" algn="just">
              <a:buFont typeface="+mj-lt"/>
              <a:buAutoNum type="arabicPeriod" startAt="4"/>
            </a:pPr>
            <a:r>
              <a:rPr lang="en-US" altLang="en-US" dirty="0"/>
              <a:t>Group creativity techniques</a:t>
            </a:r>
          </a:p>
          <a:p>
            <a:pPr lvl="1" algn="just"/>
            <a:r>
              <a:rPr lang="en-US" dirty="0"/>
              <a:t>Nominal group techniques</a:t>
            </a:r>
          </a:p>
          <a:p>
            <a:pPr lvl="2"/>
            <a:r>
              <a:rPr lang="en-US" dirty="0"/>
              <a:t>Nominal group techniques: </a:t>
            </a:r>
            <a:r>
              <a:rPr lang="en-US" b="1" dirty="0"/>
              <a:t>Enhances brainstorming</a:t>
            </a:r>
            <a:r>
              <a:rPr lang="en-US" dirty="0"/>
              <a:t> with a VOTING process used to rank most useful ideas for further brainstorming or for </a:t>
            </a:r>
            <a:r>
              <a:rPr lang="en-US" b="1" dirty="0"/>
              <a:t>prioritization</a:t>
            </a:r>
          </a:p>
          <a:p>
            <a:pPr lvl="2"/>
            <a:r>
              <a:rPr lang="en-US" altLang="en-US" dirty="0"/>
              <a:t>Use it</a:t>
            </a:r>
          </a:p>
          <a:p>
            <a:pPr lvl="3"/>
            <a:r>
              <a:rPr lang="en-US" dirty="0"/>
              <a:t>When some group members are much more vocal than others.
When some group members think better in silence.
When the group does not easily generate quantities of ideas.
When all or some group members are new to the team.
When the issue is controversial or there is heated conflict</a:t>
            </a:r>
            <a:endParaRPr lang="en-US" altLang="en-US" dirty="0"/>
          </a:p>
        </p:txBody>
      </p:sp>
    </p:spTree>
    <p:extLst>
      <p:ext uri="{BB962C8B-B14F-4D97-AF65-F5344CB8AC3E}">
        <p14:creationId xmlns:p14="http://schemas.microsoft.com/office/powerpoint/2010/main" val="9117468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45</a:t>
            </a:fld>
            <a:endParaRPr lang="en-US"/>
          </a:p>
        </p:txBody>
      </p:sp>
      <p:sp>
        <p:nvSpPr>
          <p:cNvPr id="6" name="Title 1"/>
          <p:cNvSpPr>
            <a:spLocks noGrp="1"/>
          </p:cNvSpPr>
          <p:nvPr>
            <p:ph idx="1"/>
          </p:nvPr>
        </p:nvSpPr>
        <p:spPr>
          <a:xfrm>
            <a:off x="248653" y="801605"/>
            <a:ext cx="8632797" cy="4108538"/>
          </a:xfrm>
        </p:spPr>
        <p:txBody>
          <a:bodyPr>
            <a:normAutofit/>
          </a:bodyPr>
          <a:lstStyle/>
          <a:p>
            <a:pPr marL="457200" indent="-457200" algn="just">
              <a:buFont typeface="+mj-lt"/>
              <a:buAutoNum type="arabicPeriod" startAt="4"/>
            </a:pPr>
            <a:r>
              <a:rPr lang="en-US" altLang="en-US" dirty="0"/>
              <a:t>Group creativity techniques</a:t>
            </a:r>
          </a:p>
          <a:p>
            <a:pPr lvl="1" algn="just"/>
            <a:r>
              <a:rPr lang="en-US" dirty="0"/>
              <a:t>Nominal group techniques (cont.)</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8552"/>
          <a:stretch/>
        </p:blipFill>
        <p:spPr>
          <a:xfrm>
            <a:off x="1200721" y="1658138"/>
            <a:ext cx="6728660" cy="2978161"/>
          </a:xfrm>
          <a:prstGeom prst="rect">
            <a:avLst/>
          </a:prstGeom>
        </p:spPr>
      </p:pic>
    </p:spTree>
    <p:extLst>
      <p:ext uri="{BB962C8B-B14F-4D97-AF65-F5344CB8AC3E}">
        <p14:creationId xmlns:p14="http://schemas.microsoft.com/office/powerpoint/2010/main" val="2387290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46</a:t>
            </a:fld>
            <a:endParaRPr lang="en-US"/>
          </a:p>
        </p:txBody>
      </p:sp>
      <p:sp>
        <p:nvSpPr>
          <p:cNvPr id="6" name="Title 1"/>
          <p:cNvSpPr>
            <a:spLocks noGrp="1"/>
          </p:cNvSpPr>
          <p:nvPr>
            <p:ph idx="1"/>
          </p:nvPr>
        </p:nvSpPr>
        <p:spPr>
          <a:xfrm>
            <a:off x="248653" y="801604"/>
            <a:ext cx="8596964" cy="4261284"/>
          </a:xfrm>
        </p:spPr>
        <p:txBody>
          <a:bodyPr>
            <a:normAutofit/>
          </a:bodyPr>
          <a:lstStyle/>
          <a:p>
            <a:pPr marL="457200" indent="-457200" algn="just">
              <a:buFont typeface="+mj-lt"/>
              <a:buAutoNum type="arabicPeriod" startAt="4"/>
            </a:pPr>
            <a:r>
              <a:rPr lang="en-US" altLang="en-US" dirty="0"/>
              <a:t>Group creativity techniques</a:t>
            </a:r>
          </a:p>
          <a:p>
            <a:pPr lvl="1" algn="just"/>
            <a:r>
              <a:rPr lang="en-US" dirty="0"/>
              <a:t>Multi-criteria decision analysis</a:t>
            </a:r>
          </a:p>
          <a:p>
            <a:pPr lvl="2"/>
            <a:r>
              <a:rPr lang="en-US" sz="1800" dirty="0"/>
              <a:t>Utilizes a decision MATRIX to provide a systematic analytical approach for establishing criteria, such as risk levels, uncertainty, to evaluate &amp; rank ideas</a:t>
            </a:r>
          </a:p>
          <a:p>
            <a:pPr lvl="2"/>
            <a:r>
              <a:rPr lang="en-US" sz="1800" dirty="0"/>
              <a:t>It is most applicable to solving problems that are characterized as a choice among alternatives.</a:t>
            </a:r>
            <a:endParaRPr lang="en-US" altLang="en-US" sz="1800" dirty="0"/>
          </a:p>
        </p:txBody>
      </p:sp>
      <p:graphicFrame>
        <p:nvGraphicFramePr>
          <p:cNvPr id="11" name="Diagram 10"/>
          <p:cNvGraphicFramePr/>
          <p:nvPr>
            <p:extLst>
              <p:ext uri="{D42A27DB-BD31-4B8C-83A1-F6EECF244321}">
                <p14:modId xmlns:p14="http://schemas.microsoft.com/office/powerpoint/2010/main" val="1991807690"/>
              </p:ext>
            </p:extLst>
          </p:nvPr>
        </p:nvGraphicFramePr>
        <p:xfrm>
          <a:off x="133150" y="3242953"/>
          <a:ext cx="8895347" cy="9596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1767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47</a:t>
            </a:fld>
            <a:endParaRPr lang="en-US"/>
          </a:p>
        </p:txBody>
      </p:sp>
      <p:sp>
        <p:nvSpPr>
          <p:cNvPr id="6" name="Title 1"/>
          <p:cNvSpPr>
            <a:spLocks noGrp="1"/>
          </p:cNvSpPr>
          <p:nvPr>
            <p:ph idx="1"/>
          </p:nvPr>
        </p:nvSpPr>
        <p:spPr>
          <a:xfrm>
            <a:off x="248653" y="801604"/>
            <a:ext cx="8596964" cy="4261284"/>
          </a:xfrm>
        </p:spPr>
        <p:txBody>
          <a:bodyPr>
            <a:normAutofit/>
          </a:bodyPr>
          <a:lstStyle/>
          <a:p>
            <a:pPr marL="457200" indent="-457200" algn="just">
              <a:buFont typeface="+mj-lt"/>
              <a:buAutoNum type="arabicPeriod" startAt="4"/>
            </a:pPr>
            <a:r>
              <a:rPr lang="en-US" altLang="en-US" dirty="0"/>
              <a:t>Group creativity techniques</a:t>
            </a:r>
          </a:p>
          <a:p>
            <a:pPr lvl="1" algn="just"/>
            <a:r>
              <a:rPr lang="en-US" dirty="0"/>
              <a:t>Multi-criteria decision analysis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573" y="1601655"/>
            <a:ext cx="7014510" cy="3133148"/>
          </a:xfrm>
          <a:prstGeom prst="rect">
            <a:avLst/>
          </a:prstGeom>
        </p:spPr>
      </p:pic>
    </p:spTree>
    <p:extLst>
      <p:ext uri="{BB962C8B-B14F-4D97-AF65-F5344CB8AC3E}">
        <p14:creationId xmlns:p14="http://schemas.microsoft.com/office/powerpoint/2010/main" val="660851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48</a:t>
            </a:fld>
            <a:endParaRPr lang="en-US"/>
          </a:p>
        </p:txBody>
      </p:sp>
      <p:sp>
        <p:nvSpPr>
          <p:cNvPr id="6" name="Title 1"/>
          <p:cNvSpPr>
            <a:spLocks noGrp="1"/>
          </p:cNvSpPr>
          <p:nvPr>
            <p:ph idx="1"/>
          </p:nvPr>
        </p:nvSpPr>
        <p:spPr>
          <a:xfrm>
            <a:off x="248653" y="801605"/>
            <a:ext cx="8539212" cy="4203532"/>
          </a:xfrm>
        </p:spPr>
        <p:txBody>
          <a:bodyPr>
            <a:normAutofit/>
          </a:bodyPr>
          <a:lstStyle/>
          <a:p>
            <a:pPr marL="457200" indent="-457200" algn="just">
              <a:buFont typeface="+mj-lt"/>
              <a:buAutoNum type="arabicPeriod" startAt="5"/>
            </a:pPr>
            <a:r>
              <a:rPr lang="en-US" altLang="en-US" dirty="0"/>
              <a:t>Group decision-making techniques</a:t>
            </a:r>
          </a:p>
          <a:p>
            <a:pPr marL="857250" lvl="1" indent="-457200"/>
            <a:r>
              <a:rPr lang="en-US" dirty="0"/>
              <a:t>Assess multiple alternatives that will be used to generate, classify, and prioritize product requirements</a:t>
            </a:r>
          </a:p>
          <a:p>
            <a:pPr marL="857250" lvl="1" indent="-457200"/>
            <a:r>
              <a:rPr lang="en-US" altLang="en-US" dirty="0"/>
              <a:t>4 type of decisions</a:t>
            </a:r>
          </a:p>
          <a:p>
            <a:pPr marL="1257300" lvl="2" indent="-457200"/>
            <a:r>
              <a:rPr lang="en-US" dirty="0"/>
              <a:t>Unanimity: EVERYONE agrees on a single course of action. (Delphi technique)</a:t>
            </a:r>
          </a:p>
          <a:p>
            <a:pPr marL="1257300" lvl="2" indent="-457200"/>
            <a:r>
              <a:rPr lang="en-US" dirty="0"/>
              <a:t>Majority: Agree more than 50 % of the members of the group</a:t>
            </a:r>
          </a:p>
          <a:p>
            <a:pPr marL="1257300" lvl="2" indent="-457200"/>
            <a:r>
              <a:rPr lang="en-US" altLang="en-US" dirty="0"/>
              <a:t>Plurality: </a:t>
            </a:r>
            <a:r>
              <a:rPr lang="en-US" dirty="0"/>
              <a:t>LARGEST block in a group decides, even if a majority is not achieved</a:t>
            </a:r>
          </a:p>
          <a:p>
            <a:pPr marL="1257300" lvl="2" indent="-457200"/>
            <a:r>
              <a:rPr lang="en-US" dirty="0"/>
              <a:t>Dictatorship: ONE individual makes the decision for the group</a:t>
            </a:r>
            <a:endParaRPr lang="en-US" altLang="en-US" dirty="0"/>
          </a:p>
          <a:p>
            <a:pPr marL="457200" indent="-457200" algn="just">
              <a:buFont typeface="+mj-lt"/>
              <a:buAutoNum type="arabicPeriod" startAt="5"/>
            </a:pPr>
            <a:endParaRPr lang="en-US" altLang="en-US" dirty="0"/>
          </a:p>
          <a:p>
            <a:pPr marL="457200" indent="-457200" algn="just">
              <a:buFont typeface="+mj-lt"/>
              <a:buAutoNum type="arabicPeriod" startAt="5"/>
            </a:pPr>
            <a:endParaRPr lang="en-US" altLang="en-US" dirty="0"/>
          </a:p>
          <a:p>
            <a:pPr lvl="1"/>
            <a:endParaRPr lang="en-US" altLang="en-US" sz="1800" i="1"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spTree>
    <p:extLst>
      <p:ext uri="{BB962C8B-B14F-4D97-AF65-F5344CB8AC3E}">
        <p14:creationId xmlns:p14="http://schemas.microsoft.com/office/powerpoint/2010/main" val="1683714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49</a:t>
            </a:fld>
            <a:endParaRPr lang="en-US"/>
          </a:p>
        </p:txBody>
      </p:sp>
      <p:sp>
        <p:nvSpPr>
          <p:cNvPr id="6" name="Title 1"/>
          <p:cNvSpPr>
            <a:spLocks noGrp="1"/>
          </p:cNvSpPr>
          <p:nvPr>
            <p:ph idx="1"/>
          </p:nvPr>
        </p:nvSpPr>
        <p:spPr>
          <a:xfrm>
            <a:off x="248653" y="801604"/>
            <a:ext cx="4708358" cy="4193907"/>
          </a:xfrm>
        </p:spPr>
        <p:txBody>
          <a:bodyPr>
            <a:normAutofit/>
          </a:bodyPr>
          <a:lstStyle/>
          <a:p>
            <a:pPr marL="457200" indent="-457200" algn="just">
              <a:buFont typeface="+mj-lt"/>
              <a:buAutoNum type="arabicPeriod" startAt="6"/>
            </a:pPr>
            <a:r>
              <a:rPr lang="en-US" altLang="en-US" dirty="0"/>
              <a:t>Questionnaires and surveys</a:t>
            </a:r>
          </a:p>
          <a:p>
            <a:pPr marL="857250" lvl="1" indent="-457200"/>
            <a:r>
              <a:rPr lang="en-US" dirty="0"/>
              <a:t>These are written set of questions designed to quickly accumulate information from large number of respondents</a:t>
            </a:r>
          </a:p>
          <a:p>
            <a:pPr marL="857250" lvl="1" indent="-457200" algn="just"/>
            <a:r>
              <a:rPr lang="en-US" dirty="0"/>
              <a:t>Most appropriate with varied audiences
Used when Quick turnaround is needed
Used when respondents are geographically dispersed
Statistical analysis is appropriate</a:t>
            </a:r>
            <a:endParaRPr lang="en-US" altLang="en-US" dirty="0"/>
          </a:p>
          <a:p>
            <a:pPr lvl="1"/>
            <a:endParaRPr lang="en-US" altLang="en-US" sz="1800" i="1"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1119"/>
          <a:stretch/>
        </p:blipFill>
        <p:spPr>
          <a:xfrm>
            <a:off x="4957011" y="1352351"/>
            <a:ext cx="4146749" cy="3007046"/>
          </a:xfrm>
          <a:prstGeom prst="rect">
            <a:avLst/>
          </a:prstGeom>
        </p:spPr>
      </p:pic>
    </p:spTree>
    <p:extLst>
      <p:ext uri="{BB962C8B-B14F-4D97-AF65-F5344CB8AC3E}">
        <p14:creationId xmlns:p14="http://schemas.microsoft.com/office/powerpoint/2010/main" val="510303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365813"/>
            <a:ext cx="9144000" cy="1794076"/>
          </a:xfrm>
        </p:spPr>
        <p:txBody>
          <a:bodyPr/>
          <a:lstStyle/>
          <a:p>
            <a:pPr algn="ctr"/>
            <a:r>
              <a:rPr lang="en-US" sz="3600" dirty="0"/>
              <a:t>1. Project Scope</a:t>
            </a:r>
            <a:br>
              <a:rPr lang="en-US" sz="3600" dirty="0"/>
            </a:br>
            <a:r>
              <a:rPr lang="en-US" sz="3600" dirty="0"/>
              <a:t>Management</a:t>
            </a:r>
          </a:p>
        </p:txBody>
      </p:sp>
    </p:spTree>
    <p:extLst>
      <p:ext uri="{BB962C8B-B14F-4D97-AF65-F5344CB8AC3E}">
        <p14:creationId xmlns:p14="http://schemas.microsoft.com/office/powerpoint/2010/main" val="3687530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50</a:t>
            </a:fld>
            <a:endParaRPr lang="en-US"/>
          </a:p>
        </p:txBody>
      </p:sp>
      <p:sp>
        <p:nvSpPr>
          <p:cNvPr id="6" name="Title 1"/>
          <p:cNvSpPr>
            <a:spLocks noGrp="1"/>
          </p:cNvSpPr>
          <p:nvPr>
            <p:ph idx="1"/>
          </p:nvPr>
        </p:nvSpPr>
        <p:spPr>
          <a:xfrm>
            <a:off x="248653" y="801605"/>
            <a:ext cx="5940391" cy="3978692"/>
          </a:xfrm>
        </p:spPr>
        <p:txBody>
          <a:bodyPr>
            <a:normAutofit/>
          </a:bodyPr>
          <a:lstStyle/>
          <a:p>
            <a:pPr marL="457200" indent="-457200" algn="just">
              <a:buFont typeface="+mj-lt"/>
              <a:buAutoNum type="arabicPeriod" startAt="7"/>
            </a:pPr>
            <a:r>
              <a:rPr lang="en-US" altLang="en-US" dirty="0"/>
              <a:t>Observations</a:t>
            </a:r>
          </a:p>
          <a:p>
            <a:pPr marL="857250" lvl="1" indent="-457200"/>
            <a:r>
              <a:rPr lang="en-US" dirty="0"/>
              <a:t>Provides a direct way of viewing individuals in their environment performing their jobs &amp; carrying out processes</a:t>
            </a:r>
          </a:p>
          <a:p>
            <a:pPr marL="857250" lvl="1" indent="-457200"/>
            <a:r>
              <a:rPr lang="en-US" dirty="0"/>
              <a:t>Generally Observer see what he expects to see
Hawthorne Effect: Short term improvement in observing worker
Helpful for dealing with processes, when people that use product have difficulty or are reluctant to articulate their requirements.</a:t>
            </a:r>
            <a:endParaRPr lang="en-US" altLang="en-US" dirty="0"/>
          </a:p>
          <a:p>
            <a:pPr marL="457200" indent="-457200" algn="just">
              <a:buFont typeface="+mj-lt"/>
              <a:buAutoNum type="arabicPeriod" startAt="7"/>
            </a:pPr>
            <a:endParaRPr lang="en-US" altLang="en-US" dirty="0"/>
          </a:p>
          <a:p>
            <a:pPr marL="457200" indent="-457200" algn="just">
              <a:buFont typeface="+mj-lt"/>
              <a:buAutoNum type="arabicPeriod" startAt="7"/>
            </a:pPr>
            <a:endParaRPr lang="en-US" altLang="en-US" dirty="0"/>
          </a:p>
          <a:p>
            <a:pPr lvl="1"/>
            <a:endParaRPr lang="en-US" altLang="en-US" sz="1800" i="1"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620" y="1803232"/>
            <a:ext cx="2506579" cy="1879934"/>
          </a:xfrm>
          <a:prstGeom prst="rect">
            <a:avLst/>
          </a:prstGeom>
        </p:spPr>
      </p:pic>
    </p:spTree>
    <p:extLst>
      <p:ext uri="{BB962C8B-B14F-4D97-AF65-F5344CB8AC3E}">
        <p14:creationId xmlns:p14="http://schemas.microsoft.com/office/powerpoint/2010/main" val="1935200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51</a:t>
            </a:fld>
            <a:endParaRPr lang="en-US"/>
          </a:p>
        </p:txBody>
      </p:sp>
      <p:sp>
        <p:nvSpPr>
          <p:cNvPr id="6" name="Title 1"/>
          <p:cNvSpPr>
            <a:spLocks noGrp="1"/>
          </p:cNvSpPr>
          <p:nvPr>
            <p:ph idx="1"/>
          </p:nvPr>
        </p:nvSpPr>
        <p:spPr>
          <a:xfrm>
            <a:off x="248653" y="801605"/>
            <a:ext cx="8229600" cy="3978692"/>
          </a:xfrm>
        </p:spPr>
        <p:txBody>
          <a:bodyPr>
            <a:normAutofit/>
          </a:bodyPr>
          <a:lstStyle/>
          <a:p>
            <a:pPr marL="457200" indent="-457200" algn="just">
              <a:buFont typeface="+mj-lt"/>
              <a:buAutoNum type="arabicPeriod" startAt="8"/>
            </a:pPr>
            <a:r>
              <a:rPr lang="en-US" altLang="en-US" dirty="0"/>
              <a:t>Prototypes</a:t>
            </a:r>
          </a:p>
          <a:p>
            <a:pPr marL="857250" lvl="1" indent="-457200" algn="just"/>
            <a:r>
              <a:rPr lang="en-US" dirty="0"/>
              <a:t>A working model of the expected product. Early feedback on requirements. Tangible, it allows real experiment</a:t>
            </a:r>
          </a:p>
          <a:p>
            <a:pPr marL="857250" lvl="1" indent="-457200" algn="just"/>
            <a:endParaRPr lang="en-US" dirty="0"/>
          </a:p>
          <a:p>
            <a:pPr marL="857250" lvl="1" indent="-457200" algn="just"/>
            <a:endParaRPr lang="en-US" altLang="en-US" dirty="0"/>
          </a:p>
          <a:p>
            <a:pPr marL="457200" indent="-457200" algn="just">
              <a:buFont typeface="+mj-lt"/>
              <a:buAutoNum type="arabicPeriod" startAt="8"/>
            </a:pPr>
            <a:endParaRPr lang="en-US" altLang="en-US" dirty="0"/>
          </a:p>
          <a:p>
            <a:pPr marL="457200" indent="-457200" algn="just">
              <a:buFont typeface="+mj-lt"/>
              <a:buAutoNum type="arabicPeriod" startAt="8"/>
            </a:pPr>
            <a:endParaRPr lang="en-US" altLang="en-US" dirty="0"/>
          </a:p>
          <a:p>
            <a:pPr lvl="1"/>
            <a:endParaRPr lang="en-US" altLang="en-US" sz="1800" i="1"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09" y="2093753"/>
            <a:ext cx="3357612" cy="224000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8871" y="2093753"/>
            <a:ext cx="3979382" cy="2240007"/>
          </a:xfrm>
          <a:prstGeom prst="rect">
            <a:avLst/>
          </a:prstGeom>
        </p:spPr>
      </p:pic>
    </p:spTree>
    <p:extLst>
      <p:ext uri="{BB962C8B-B14F-4D97-AF65-F5344CB8AC3E}">
        <p14:creationId xmlns:p14="http://schemas.microsoft.com/office/powerpoint/2010/main" val="3045937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52</a:t>
            </a:fld>
            <a:endParaRPr lang="en-US"/>
          </a:p>
        </p:txBody>
      </p:sp>
      <p:sp>
        <p:nvSpPr>
          <p:cNvPr id="6" name="Title 1"/>
          <p:cNvSpPr>
            <a:spLocks noGrp="1"/>
          </p:cNvSpPr>
          <p:nvPr>
            <p:ph idx="1"/>
          </p:nvPr>
        </p:nvSpPr>
        <p:spPr>
          <a:xfrm>
            <a:off x="248653" y="801605"/>
            <a:ext cx="8229600" cy="3978692"/>
          </a:xfrm>
        </p:spPr>
        <p:txBody>
          <a:bodyPr>
            <a:normAutofit/>
          </a:bodyPr>
          <a:lstStyle/>
          <a:p>
            <a:pPr marL="457200" indent="-457200" algn="just">
              <a:buFont typeface="+mj-lt"/>
              <a:buAutoNum type="arabicPeriod" startAt="9"/>
            </a:pPr>
            <a:r>
              <a:rPr lang="en-US" altLang="en-US" dirty="0"/>
              <a:t>Benchmarking</a:t>
            </a:r>
          </a:p>
          <a:p>
            <a:pPr marL="857250" lvl="1" indent="-457200" algn="just"/>
            <a:r>
              <a:rPr lang="en-US" dirty="0"/>
              <a:t>Comparing actual or planned practices, such as processes &amp; operations, to those of comparable organizations</a:t>
            </a:r>
          </a:p>
          <a:p>
            <a:pPr marL="857250" lvl="1" indent="-457200" algn="just"/>
            <a:r>
              <a:rPr lang="en-US" altLang="en-US" dirty="0"/>
              <a:t>Used</a:t>
            </a:r>
          </a:p>
          <a:p>
            <a:pPr marL="1257300" lvl="2" indent="-457200" algn="just"/>
            <a:r>
              <a:rPr lang="en-US" altLang="en-US" dirty="0"/>
              <a:t>Identify best practices</a:t>
            </a:r>
          </a:p>
          <a:p>
            <a:pPr marL="1257300" lvl="2" indent="-457200" algn="just"/>
            <a:r>
              <a:rPr lang="en-US" altLang="en-US" dirty="0"/>
              <a:t>Generate ideas for improvement</a:t>
            </a:r>
          </a:p>
          <a:p>
            <a:pPr marL="1257300" lvl="2" indent="-457200" algn="just"/>
            <a:r>
              <a:rPr lang="en-US" altLang="en-US" dirty="0"/>
              <a:t>Basis for measuring performance</a:t>
            </a:r>
          </a:p>
          <a:p>
            <a:pPr marL="857250" lvl="1" indent="-457200" algn="just"/>
            <a:r>
              <a:rPr lang="en-US" dirty="0"/>
              <a:t>The organizations compared during benchmarking can be internal or external</a:t>
            </a:r>
            <a:endParaRPr lang="en-US" altLang="en-US" dirty="0"/>
          </a:p>
          <a:p>
            <a:pPr marL="457200" indent="-457200" algn="just">
              <a:buFont typeface="+mj-lt"/>
              <a:buAutoNum type="arabicPeriod" startAt="9"/>
            </a:pPr>
            <a:endParaRPr lang="en-US" altLang="en-US" dirty="0"/>
          </a:p>
          <a:p>
            <a:pPr marL="457200" indent="-457200" algn="just">
              <a:buFont typeface="+mj-lt"/>
              <a:buAutoNum type="arabicPeriod" startAt="9"/>
            </a:pPr>
            <a:endParaRPr lang="en-US" altLang="en-US" dirty="0"/>
          </a:p>
          <a:p>
            <a:pPr lvl="1"/>
            <a:endParaRPr lang="en-US" altLang="en-US" sz="1800" i="1"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3300" y="1929914"/>
            <a:ext cx="3057525" cy="1495425"/>
          </a:xfrm>
          <a:prstGeom prst="rect">
            <a:avLst/>
          </a:prstGeom>
        </p:spPr>
      </p:pic>
    </p:spTree>
    <p:extLst>
      <p:ext uri="{BB962C8B-B14F-4D97-AF65-F5344CB8AC3E}">
        <p14:creationId xmlns:p14="http://schemas.microsoft.com/office/powerpoint/2010/main" val="6404817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53</a:t>
            </a:fld>
            <a:endParaRPr lang="en-US"/>
          </a:p>
        </p:txBody>
      </p:sp>
      <p:sp>
        <p:nvSpPr>
          <p:cNvPr id="6" name="Title 1"/>
          <p:cNvSpPr>
            <a:spLocks noGrp="1"/>
          </p:cNvSpPr>
          <p:nvPr>
            <p:ph idx="1"/>
          </p:nvPr>
        </p:nvSpPr>
        <p:spPr>
          <a:xfrm>
            <a:off x="248653" y="801605"/>
            <a:ext cx="8229600" cy="3978692"/>
          </a:xfrm>
        </p:spPr>
        <p:txBody>
          <a:bodyPr>
            <a:normAutofit/>
          </a:bodyPr>
          <a:lstStyle/>
          <a:p>
            <a:pPr marL="457200" indent="-457200" algn="just">
              <a:buFont typeface="+mj-lt"/>
              <a:buAutoNum type="arabicPeriod" startAt="10"/>
            </a:pPr>
            <a:r>
              <a:rPr lang="en-US" altLang="en-US" dirty="0"/>
              <a:t>Context diagrams</a:t>
            </a:r>
          </a:p>
          <a:p>
            <a:pPr marL="857250" lvl="1" indent="-457200" algn="just"/>
            <a:r>
              <a:rPr lang="en-US" dirty="0"/>
              <a:t>Visually depict the product scope by showing a business system (process, computer system), &amp; how people &amp; other systems interact with it.</a:t>
            </a:r>
          </a:p>
          <a:p>
            <a:pPr marL="857250" lvl="1" indent="-457200" algn="just"/>
            <a:r>
              <a:rPr lang="en-US" dirty="0"/>
              <a:t>Show inputs/output to business system</a:t>
            </a:r>
          </a:p>
          <a:p>
            <a:pPr marL="1257300" lvl="2" indent="-457200" algn="just"/>
            <a:r>
              <a:rPr lang="en-US" dirty="0"/>
              <a:t>Actor(s) providing input</a:t>
            </a:r>
          </a:p>
          <a:p>
            <a:pPr marL="1257300" lvl="2" indent="-457200" algn="just"/>
            <a:r>
              <a:rPr lang="en-US" dirty="0"/>
              <a:t>Outputs from business system</a:t>
            </a:r>
          </a:p>
          <a:p>
            <a:pPr marL="1257300" lvl="2" indent="-457200" algn="just"/>
            <a:r>
              <a:rPr lang="en-US" dirty="0"/>
              <a:t>&amp; actor(s) receiving output</a:t>
            </a:r>
          </a:p>
          <a:p>
            <a:pPr marL="857250" lvl="1" indent="-457200" algn="just"/>
            <a:r>
              <a:rPr lang="en-US" altLang="en-US" dirty="0"/>
              <a:t>No technical knowledge is required to understand</a:t>
            </a:r>
          </a:p>
          <a:p>
            <a:pPr marL="857250" lvl="1" indent="-457200" algn="just"/>
            <a:r>
              <a:rPr lang="en-US" altLang="en-US" dirty="0"/>
              <a:t>Can benefit a wide audience</a:t>
            </a:r>
          </a:p>
          <a:p>
            <a:pPr marL="457200" indent="-457200" algn="just">
              <a:buFont typeface="+mj-lt"/>
              <a:buAutoNum type="arabicPeriod" startAt="10"/>
            </a:pPr>
            <a:endParaRPr lang="en-US" altLang="en-US" dirty="0"/>
          </a:p>
          <a:p>
            <a:pPr marL="457200" indent="-457200" algn="just">
              <a:buFont typeface="+mj-lt"/>
              <a:buAutoNum type="arabicPeriod" startAt="10"/>
            </a:pPr>
            <a:endParaRPr lang="en-US" altLang="en-US" dirty="0"/>
          </a:p>
          <a:p>
            <a:pPr lvl="1"/>
            <a:endParaRPr lang="en-US" altLang="en-US" sz="1800" i="1"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spTree>
    <p:extLst>
      <p:ext uri="{BB962C8B-B14F-4D97-AF65-F5344CB8AC3E}">
        <p14:creationId xmlns:p14="http://schemas.microsoft.com/office/powerpoint/2010/main" val="18860310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54</a:t>
            </a:fld>
            <a:endParaRPr lang="en-US"/>
          </a:p>
        </p:txBody>
      </p:sp>
      <p:sp>
        <p:nvSpPr>
          <p:cNvPr id="6" name="Title 1"/>
          <p:cNvSpPr>
            <a:spLocks noGrp="1"/>
          </p:cNvSpPr>
          <p:nvPr>
            <p:ph idx="1"/>
          </p:nvPr>
        </p:nvSpPr>
        <p:spPr>
          <a:xfrm>
            <a:off x="248653" y="801605"/>
            <a:ext cx="8229600" cy="3978692"/>
          </a:xfrm>
        </p:spPr>
        <p:txBody>
          <a:bodyPr>
            <a:normAutofit/>
          </a:bodyPr>
          <a:lstStyle/>
          <a:p>
            <a:pPr marL="457200" indent="-457200" algn="just">
              <a:buFont typeface="+mj-lt"/>
              <a:buAutoNum type="arabicPeriod" startAt="11"/>
            </a:pPr>
            <a:r>
              <a:rPr lang="en-US" altLang="en-US" dirty="0"/>
              <a:t>Document analysis</a:t>
            </a:r>
          </a:p>
          <a:p>
            <a:pPr marL="857250" lvl="1" indent="-457200" algn="just"/>
            <a:r>
              <a:rPr lang="en-US" dirty="0"/>
              <a:t>Elicit requirements by analyzing existing documentation
Identifying information relevant to requirements</a:t>
            </a:r>
          </a:p>
        </p:txBody>
      </p:sp>
      <p:pic>
        <p:nvPicPr>
          <p:cNvPr id="3" name="Picture 2"/>
          <p:cNvPicPr>
            <a:picLocks noChangeAspect="1"/>
          </p:cNvPicPr>
          <p:nvPr/>
        </p:nvPicPr>
        <p:blipFill>
          <a:blip r:embed="rId3"/>
          <a:stretch>
            <a:fillRect/>
          </a:stretch>
        </p:blipFill>
        <p:spPr>
          <a:xfrm>
            <a:off x="1218581" y="2021053"/>
            <a:ext cx="5002871" cy="2759244"/>
          </a:xfrm>
          <a:prstGeom prst="rect">
            <a:avLst/>
          </a:prstGeom>
        </p:spPr>
      </p:pic>
    </p:spTree>
    <p:extLst>
      <p:ext uri="{BB962C8B-B14F-4D97-AF65-F5344CB8AC3E}">
        <p14:creationId xmlns:p14="http://schemas.microsoft.com/office/powerpoint/2010/main" val="38513263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&gt; </a:t>
            </a:r>
            <a:r>
              <a:rPr lang="en-US" dirty="0"/>
              <a:t>Output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55</a:t>
            </a:fld>
            <a:endParaRPr lang="en-US"/>
          </a:p>
        </p:txBody>
      </p:sp>
      <p:pic>
        <p:nvPicPr>
          <p:cNvPr id="7" name="Picture 6"/>
          <p:cNvPicPr>
            <a:picLocks noChangeAspect="1"/>
          </p:cNvPicPr>
          <p:nvPr/>
        </p:nvPicPr>
        <p:blipFill rotWithShape="1">
          <a:blip r:embed="rId3"/>
          <a:srcRect t="14288"/>
          <a:stretch/>
        </p:blipFill>
        <p:spPr>
          <a:xfrm>
            <a:off x="2126512" y="711324"/>
            <a:ext cx="5290439" cy="4192091"/>
          </a:xfrm>
          <a:prstGeom prst="rect">
            <a:avLst/>
          </a:prstGeom>
        </p:spPr>
      </p:pic>
      <p:sp>
        <p:nvSpPr>
          <p:cNvPr id="3" name="Rectangle 2"/>
          <p:cNvSpPr/>
          <p:nvPr/>
        </p:nvSpPr>
        <p:spPr>
          <a:xfrm>
            <a:off x="2955850" y="4210494"/>
            <a:ext cx="4263657" cy="469898"/>
          </a:xfrm>
          <a:prstGeom prst="rect">
            <a:avLst/>
          </a:prstGeom>
          <a:noFill/>
          <a:ln w="38100">
            <a:solidFill>
              <a:srgbClr val="FA83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2106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Output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56</a:t>
            </a:fld>
            <a:endParaRPr lang="en-US"/>
          </a:p>
        </p:txBody>
      </p:sp>
      <p:sp>
        <p:nvSpPr>
          <p:cNvPr id="6" name="Title 1"/>
          <p:cNvSpPr>
            <a:spLocks noGrp="1"/>
          </p:cNvSpPr>
          <p:nvPr>
            <p:ph idx="1"/>
          </p:nvPr>
        </p:nvSpPr>
        <p:spPr>
          <a:xfrm>
            <a:off x="226031" y="785813"/>
            <a:ext cx="3219813" cy="4074322"/>
          </a:xfrm>
        </p:spPr>
        <p:txBody>
          <a:bodyPr>
            <a:normAutofit/>
          </a:bodyPr>
          <a:lstStyle/>
          <a:p>
            <a:pPr marL="457200" indent="-457200" algn="just">
              <a:buAutoNum type="arabicPeriod"/>
            </a:pPr>
            <a:r>
              <a:rPr lang="en-US" altLang="en-US" dirty="0"/>
              <a:t>Requirements document</a:t>
            </a:r>
          </a:p>
          <a:p>
            <a:pPr marL="857250" lvl="1" indent="-457200" algn="just"/>
            <a:r>
              <a:rPr lang="en-US" dirty="0"/>
              <a:t>It describes how individual requirements meet the business need for the project</a:t>
            </a:r>
            <a:endParaRPr lang="en-US" altLang="en-US" dirty="0"/>
          </a:p>
          <a:p>
            <a:pPr algn="just">
              <a:buAutoNum type="arabicPeriod"/>
            </a:pPr>
            <a:endParaRPr lang="en-US" altLang="en-US" sz="1800" i="1"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pic>
        <p:nvPicPr>
          <p:cNvPr id="3" name="Picture 2"/>
          <p:cNvPicPr>
            <a:picLocks noChangeAspect="1"/>
          </p:cNvPicPr>
          <p:nvPr/>
        </p:nvPicPr>
        <p:blipFill>
          <a:blip r:embed="rId3"/>
          <a:stretch>
            <a:fillRect/>
          </a:stretch>
        </p:blipFill>
        <p:spPr>
          <a:xfrm>
            <a:off x="3606065" y="1058153"/>
            <a:ext cx="5349166" cy="3736774"/>
          </a:xfrm>
          <a:prstGeom prst="rect">
            <a:avLst/>
          </a:prstGeom>
        </p:spPr>
      </p:pic>
    </p:spTree>
    <p:extLst>
      <p:ext uri="{BB962C8B-B14F-4D97-AF65-F5344CB8AC3E}">
        <p14:creationId xmlns:p14="http://schemas.microsoft.com/office/powerpoint/2010/main" val="3312431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Output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57</a:t>
            </a:fld>
            <a:endParaRPr lang="en-US"/>
          </a:p>
        </p:txBody>
      </p:sp>
      <p:sp>
        <p:nvSpPr>
          <p:cNvPr id="6" name="Title 1"/>
          <p:cNvSpPr>
            <a:spLocks noGrp="1"/>
          </p:cNvSpPr>
          <p:nvPr>
            <p:ph idx="1"/>
          </p:nvPr>
        </p:nvSpPr>
        <p:spPr>
          <a:xfrm>
            <a:off x="226031" y="785813"/>
            <a:ext cx="8460769" cy="4074322"/>
          </a:xfrm>
        </p:spPr>
        <p:txBody>
          <a:bodyPr>
            <a:normAutofit/>
          </a:bodyPr>
          <a:lstStyle/>
          <a:p>
            <a:pPr marL="457200" indent="-457200" algn="just">
              <a:buFont typeface="+mj-lt"/>
              <a:buAutoNum type="arabicPeriod" startAt="2"/>
            </a:pPr>
            <a:r>
              <a:rPr lang="en-US" altLang="en-US" dirty="0"/>
              <a:t>Requirements traceability matrix</a:t>
            </a:r>
          </a:p>
          <a:p>
            <a:pPr marL="857250" lvl="1" indent="-457200" algn="just"/>
            <a:r>
              <a:rPr lang="en-US" dirty="0"/>
              <a:t>RTM is a grid that links product requirements to deliverables that satisfy them.
Ensure each requirement adds business value by linking it to business objectives.
Track requirements throughout project life cycle
Provides a structure for managing changes to the product scope</a:t>
            </a:r>
          </a:p>
          <a:p>
            <a:pPr marL="400050" lvl="1" indent="0" algn="just">
              <a:buNone/>
            </a:pPr>
            <a:r>
              <a:rPr lang="en-US" altLang="en-US" dirty="0"/>
              <a:t>Refer to </a:t>
            </a:r>
            <a:r>
              <a:rPr lang="en-US" altLang="en-US" dirty="0">
                <a:hlinkClick r:id="rId3" action="ppaction://hlinkfile"/>
              </a:rPr>
              <a:t>Template\3.4_Requirement </a:t>
            </a:r>
            <a:r>
              <a:rPr lang="en-US" altLang="en-US" dirty="0" err="1">
                <a:hlinkClick r:id="rId3" action="ppaction://hlinkfile"/>
              </a:rPr>
              <a:t>Tracebility</a:t>
            </a:r>
            <a:r>
              <a:rPr lang="en-US" altLang="en-US" dirty="0">
                <a:hlinkClick r:id="rId3" action="ppaction://hlinkfile"/>
              </a:rPr>
              <a:t> Matrix.doc</a:t>
            </a:r>
            <a:endParaRPr lang="en-US" altLang="en-US" dirty="0"/>
          </a:p>
          <a:p>
            <a:pPr algn="just">
              <a:buAutoNum type="arabicPeriod" startAt="2"/>
            </a:pPr>
            <a:endParaRPr lang="en-US" altLang="en-US" sz="1800" i="1"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spTree>
    <p:extLst>
      <p:ext uri="{BB962C8B-B14F-4D97-AF65-F5344CB8AC3E}">
        <p14:creationId xmlns:p14="http://schemas.microsoft.com/office/powerpoint/2010/main" val="42072280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Output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58</a:t>
            </a:fld>
            <a:endParaRPr lang="en-US"/>
          </a:p>
        </p:txBody>
      </p:sp>
      <p:sp>
        <p:nvSpPr>
          <p:cNvPr id="6" name="Title 1"/>
          <p:cNvSpPr>
            <a:spLocks noGrp="1"/>
          </p:cNvSpPr>
          <p:nvPr>
            <p:ph idx="1"/>
          </p:nvPr>
        </p:nvSpPr>
        <p:spPr>
          <a:xfrm>
            <a:off x="226031" y="785813"/>
            <a:ext cx="8460769" cy="4074322"/>
          </a:xfrm>
        </p:spPr>
        <p:txBody>
          <a:bodyPr>
            <a:normAutofit/>
          </a:bodyPr>
          <a:lstStyle/>
          <a:p>
            <a:pPr marL="457200" indent="-457200" algn="just">
              <a:buFont typeface="+mj-lt"/>
              <a:buAutoNum type="arabicPeriod" startAt="2"/>
            </a:pPr>
            <a:r>
              <a:rPr lang="en-US" altLang="en-US" dirty="0"/>
              <a:t>Requirements traceability matrix</a:t>
            </a:r>
          </a:p>
          <a:p>
            <a:pPr marL="857250" lvl="1" indent="-457200" algn="just"/>
            <a:r>
              <a:rPr lang="en-US" dirty="0"/>
              <a:t>Tracing includes, but is not limited to, tracing requirements for the following</a:t>
            </a:r>
          </a:p>
          <a:p>
            <a:pPr marL="1257300" lvl="2" indent="-457200" algn="just"/>
            <a:r>
              <a:rPr lang="en-US" altLang="en-US" dirty="0"/>
              <a:t>Business needs, opportunities, goals, and objectives</a:t>
            </a:r>
          </a:p>
          <a:p>
            <a:pPr marL="1257300" lvl="2" indent="-457200" algn="just"/>
            <a:r>
              <a:rPr lang="en-US" altLang="en-US" dirty="0"/>
              <a:t>Project objectives</a:t>
            </a:r>
          </a:p>
          <a:p>
            <a:pPr marL="1257300" lvl="2" indent="-457200" algn="just"/>
            <a:r>
              <a:rPr lang="en-US" altLang="en-US" dirty="0"/>
              <a:t>Project scope/WBS deliverables</a:t>
            </a:r>
          </a:p>
          <a:p>
            <a:pPr marL="1257300" lvl="2" indent="-457200" algn="just"/>
            <a:r>
              <a:rPr lang="en-US" altLang="en-US" dirty="0"/>
              <a:t>Product design</a:t>
            </a:r>
          </a:p>
          <a:p>
            <a:pPr marL="1257300" lvl="2" indent="-457200" algn="just"/>
            <a:r>
              <a:rPr lang="en-US" altLang="en-US" dirty="0"/>
              <a:t>Product development</a:t>
            </a:r>
          </a:p>
          <a:p>
            <a:pPr marL="1257300" lvl="2" indent="-457200" algn="just"/>
            <a:r>
              <a:rPr lang="en-US" altLang="en-US" dirty="0"/>
              <a:t>Test strategy and test scenarios</a:t>
            </a:r>
          </a:p>
          <a:p>
            <a:pPr marL="1257300" lvl="2" indent="-457200" algn="just"/>
            <a:r>
              <a:rPr lang="en-US" altLang="en-US" dirty="0"/>
              <a:t>High-level requirement to more detailed requirements</a:t>
            </a:r>
          </a:p>
          <a:p>
            <a:pPr algn="just">
              <a:buAutoNum type="arabicPeriod" startAt="2"/>
            </a:pPr>
            <a:endParaRPr lang="en-US" altLang="en-US" sz="1800" i="1" dirty="0"/>
          </a:p>
          <a:p>
            <a:pPr marL="457200" lvl="1" indent="0" algn="just">
              <a:buNone/>
            </a:pPr>
            <a:endParaRPr lang="en-US" altLang="en-US" sz="1600" i="1" dirty="0"/>
          </a:p>
          <a:p>
            <a:pPr lvl="1" algn="just"/>
            <a:endParaRPr lang="en-US" altLang="en-US" sz="2000" b="1" dirty="0"/>
          </a:p>
          <a:p>
            <a:pPr marL="0" indent="0" algn="just">
              <a:buNone/>
            </a:pPr>
            <a:endParaRPr lang="en-US" altLang="en-US" sz="2400" dirty="0"/>
          </a:p>
        </p:txBody>
      </p:sp>
    </p:spTree>
    <p:extLst>
      <p:ext uri="{BB962C8B-B14F-4D97-AF65-F5344CB8AC3E}">
        <p14:creationId xmlns:p14="http://schemas.microsoft.com/office/powerpoint/2010/main" val="3251702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Napoleon Hill</a:t>
            </a:r>
          </a:p>
        </p:txBody>
      </p:sp>
      <p:sp>
        <p:nvSpPr>
          <p:cNvPr id="3" name="Content Placeholder 2"/>
          <p:cNvSpPr>
            <a:spLocks noGrp="1"/>
          </p:cNvSpPr>
          <p:nvPr>
            <p:ph idx="1"/>
          </p:nvPr>
        </p:nvSpPr>
        <p:spPr>
          <a:xfrm>
            <a:off x="457200" y="1601580"/>
            <a:ext cx="4539129" cy="1846963"/>
          </a:xfrm>
        </p:spPr>
        <p:txBody>
          <a:bodyPr>
            <a:normAutofit lnSpcReduction="10000"/>
          </a:bodyPr>
          <a:lstStyle/>
          <a:p>
            <a:pPr marL="0" indent="0" algn="ctr">
              <a:buNone/>
            </a:pPr>
            <a:r>
              <a:rPr lang="en-US" sz="4000" b="1" dirty="0">
                <a:latin typeface="+mn-lt"/>
              </a:rPr>
              <a:t>“What the mind can conceive it can achieve”</a:t>
            </a:r>
          </a:p>
        </p:txBody>
      </p:sp>
      <p:sp>
        <p:nvSpPr>
          <p:cNvPr id="5" name="Slide Number Placeholder 4"/>
          <p:cNvSpPr>
            <a:spLocks noGrp="1"/>
          </p:cNvSpPr>
          <p:nvPr>
            <p:ph type="sldNum" sz="quarter" idx="12"/>
          </p:nvPr>
        </p:nvSpPr>
        <p:spPr/>
        <p:txBody>
          <a:bodyPr/>
          <a:lstStyle/>
          <a:p>
            <a:fld id="{E3B08AF7-4237-6949-8335-F63F47C2C8CC}" type="slidenum">
              <a:rPr lang="en-US" smtClean="0"/>
              <a:t>59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625" y="1176337"/>
            <a:ext cx="2381250" cy="2790825"/>
          </a:xfrm>
          <a:prstGeom prst="rect">
            <a:avLst/>
          </a:prstGeom>
        </p:spPr>
      </p:pic>
    </p:spTree>
    <p:extLst>
      <p:ext uri="{BB962C8B-B14F-4D97-AF65-F5344CB8AC3E}">
        <p14:creationId xmlns:p14="http://schemas.microsoft.com/office/powerpoint/2010/main" val="3671156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589" y="2993292"/>
            <a:ext cx="4163164" cy="101377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663" y="1931074"/>
            <a:ext cx="3545747" cy="2659310"/>
          </a:xfrm>
          <a:prstGeom prst="rect">
            <a:avLst/>
          </a:prstGeom>
        </p:spPr>
      </p:pic>
      <p:sp>
        <p:nvSpPr>
          <p:cNvPr id="2" name="Title 1"/>
          <p:cNvSpPr>
            <a:spLocks noGrp="1"/>
          </p:cNvSpPr>
          <p:nvPr>
            <p:ph type="title"/>
          </p:nvPr>
        </p:nvSpPr>
        <p:spPr>
          <a:xfrm>
            <a:off x="0" y="7226"/>
            <a:ext cx="9144000" cy="644057"/>
          </a:xfrm>
        </p:spPr>
        <p:txBody>
          <a:bodyPr>
            <a:noAutofit/>
          </a:bodyPr>
          <a:lstStyle/>
          <a:p>
            <a:r>
              <a:rPr lang="en-US" b="0" dirty="0"/>
              <a:t>&gt; Overview</a:t>
            </a:r>
            <a:endParaRPr lang="en-US" sz="16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 name="Slide Number Placeholder 4"/>
          <p:cNvSpPr>
            <a:spLocks noGrp="1"/>
          </p:cNvSpPr>
          <p:nvPr>
            <p:ph type="sldNum" sz="quarter" idx="12"/>
          </p:nvPr>
        </p:nvSpPr>
        <p:spPr/>
        <p:txBody>
          <a:bodyPr/>
          <a:lstStyle/>
          <a:p>
            <a:fld id="{E3B08AF7-4237-6949-8335-F63F47C2C8CC}" type="slidenum">
              <a:rPr lang="en-US" smtClean="0"/>
              <a:t>6</a:t>
            </a:fld>
            <a:endParaRPr lang="en-US"/>
          </a:p>
        </p:txBody>
      </p:sp>
      <p:sp>
        <p:nvSpPr>
          <p:cNvPr id="7" name="Content Placeholder 2"/>
          <p:cNvSpPr txBox="1">
            <a:spLocks/>
          </p:cNvSpPr>
          <p:nvPr/>
        </p:nvSpPr>
        <p:spPr>
          <a:xfrm>
            <a:off x="268632" y="776692"/>
            <a:ext cx="8606920" cy="40283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6">
                  <a:lumMod val="75000"/>
                </a:schemeClr>
              </a:buClr>
            </a:pPr>
            <a:r>
              <a:rPr lang="en-US" sz="2400" dirty="0">
                <a:latin typeface="Segoe UI" panose="020B0502040204020203" pitchFamily="34" charset="0"/>
                <a:cs typeface="Segoe UI" panose="020B0502040204020203" pitchFamily="34" charset="0"/>
              </a:rPr>
              <a:t>Scope definition</a:t>
            </a:r>
          </a:p>
          <a:p>
            <a:pPr lvl="1">
              <a:buClr>
                <a:schemeClr val="accent6">
                  <a:lumMod val="75000"/>
                </a:schemeClr>
              </a:buClr>
            </a:pPr>
            <a:r>
              <a:rPr lang="en-US" sz="2000" dirty="0">
                <a:latin typeface="Segoe UI" panose="020B0502040204020203" pitchFamily="34" charset="0"/>
                <a:cs typeface="Segoe UI" panose="020B0502040204020203" pitchFamily="34" charset="0"/>
              </a:rPr>
              <a:t>The sum of the products, services and results to be provided as a project</a:t>
            </a:r>
          </a:p>
          <a:p>
            <a:pPr lvl="1">
              <a:buClr>
                <a:schemeClr val="accent6">
                  <a:lumMod val="75000"/>
                </a:schemeClr>
              </a:buClr>
            </a:pPr>
            <a:r>
              <a:rPr lang="en-US" sz="2000" dirty="0">
                <a:latin typeface="Segoe UI" panose="020B0502040204020203" pitchFamily="34" charset="0"/>
                <a:cs typeface="Segoe UI" panose="020B0502040204020203" pitchFamily="34" charset="0"/>
              </a:rPr>
              <a:t>Project includes all work required, and </a:t>
            </a:r>
            <a:r>
              <a:rPr lang="en-US" sz="2000" b="1" dirty="0">
                <a:latin typeface="Segoe UI" panose="020B0502040204020203" pitchFamily="34" charset="0"/>
                <a:cs typeface="Segoe UI" panose="020B0502040204020203" pitchFamily="34" charset="0"/>
              </a:rPr>
              <a:t>only the work required</a:t>
            </a:r>
            <a:r>
              <a:rPr lang="en-US" sz="2000" dirty="0">
                <a:latin typeface="Segoe UI" panose="020B0502040204020203" pitchFamily="34" charset="0"/>
                <a:cs typeface="Segoe UI" panose="020B0502040204020203" pitchFamily="34" charset="0"/>
              </a:rPr>
              <a:t>, to complete the project successfully</a:t>
            </a:r>
          </a:p>
          <a:p>
            <a:pPr>
              <a:buClr>
                <a:schemeClr val="accent6">
                  <a:lumMod val="75000"/>
                </a:schemeClr>
              </a:buClr>
            </a:pP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23637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lvl="0"/>
            <a:r>
              <a:rPr lang="en-US" dirty="0">
                <a:latin typeface="Segoe UI" panose="020B0502040204020203" pitchFamily="34" charset="0"/>
                <a:cs typeface="Segoe UI" panose="020B0502040204020203" pitchFamily="34" charset="0"/>
              </a:rPr>
              <a:t>4. Define Scope</a:t>
            </a:r>
            <a:endParaRPr lang="en-US" dirty="0"/>
          </a:p>
        </p:txBody>
      </p:sp>
      <p:sp>
        <p:nvSpPr>
          <p:cNvPr id="4" name="Footer Placeholder 3"/>
          <p:cNvSpPr>
            <a:spLocks noGrp="1"/>
          </p:cNvSpPr>
          <p:nvPr>
            <p:ph type="ftr" sz="quarter" idx="4294967295"/>
          </p:nvPr>
        </p:nvSpPr>
        <p:spPr>
          <a:xfrm>
            <a:off x="0" y="4910138"/>
            <a:ext cx="4557713" cy="274637"/>
          </a:xfrm>
          <a:prstGeom prst="rect">
            <a:avLst/>
          </a:prstGeom>
        </p:spPr>
        <p:txBody>
          <a:bodyPr/>
          <a:lstStyle/>
          <a:p>
            <a:endParaRPr lang="en-US" dirty="0"/>
          </a:p>
        </p:txBody>
      </p:sp>
      <p:sp>
        <p:nvSpPr>
          <p:cNvPr id="5" name="Slide Number Placeholder 4"/>
          <p:cNvSpPr>
            <a:spLocks noGrp="1"/>
          </p:cNvSpPr>
          <p:nvPr>
            <p:ph type="sldNum" sz="quarter" idx="4294967295"/>
          </p:nvPr>
        </p:nvSpPr>
        <p:spPr>
          <a:xfrm>
            <a:off x="7010400" y="4860925"/>
            <a:ext cx="2133600" cy="273050"/>
          </a:xfrm>
        </p:spPr>
        <p:txBody>
          <a:bodyPr/>
          <a:lstStyle/>
          <a:p>
            <a:fld id="{E3B08AF7-4237-6949-8335-F63F47C2C8CC}" type="slidenum">
              <a:rPr lang="en-US" smtClean="0"/>
              <a:t>60</a:t>
            </a:fld>
            <a:endParaRPr lang="en-US"/>
          </a:p>
        </p:txBody>
      </p:sp>
    </p:spTree>
    <p:extLst>
      <p:ext uri="{BB962C8B-B14F-4D97-AF65-F5344CB8AC3E}">
        <p14:creationId xmlns:p14="http://schemas.microsoft.com/office/powerpoint/2010/main" val="3402889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Overview</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61</a:t>
            </a:fld>
            <a:endParaRPr lang="en-US"/>
          </a:p>
        </p:txBody>
      </p:sp>
      <p:sp>
        <p:nvSpPr>
          <p:cNvPr id="6" name="Title 1"/>
          <p:cNvSpPr>
            <a:spLocks noGrp="1"/>
          </p:cNvSpPr>
          <p:nvPr>
            <p:ph idx="1"/>
          </p:nvPr>
        </p:nvSpPr>
        <p:spPr>
          <a:xfrm>
            <a:off x="215757" y="785813"/>
            <a:ext cx="8471043" cy="4074321"/>
          </a:xfrm>
        </p:spPr>
        <p:txBody>
          <a:bodyPr>
            <a:noAutofit/>
          </a:bodyPr>
          <a:lstStyle/>
          <a:p>
            <a:r>
              <a:rPr lang="en-US" dirty="0"/>
              <a:t>Process of developing a detailed description of the project and product</a:t>
            </a:r>
          </a:p>
          <a:p>
            <a:r>
              <a:rPr lang="en-US" dirty="0"/>
              <a:t>Describes project, service or result boundaries by defining which of requirements collected will be included &amp; excluded</a:t>
            </a:r>
          </a:p>
          <a:p>
            <a:endParaRPr lang="en-US" altLang="en-US" dirty="0"/>
          </a:p>
          <a:p>
            <a:pPr marL="0" indent="0" algn="just">
              <a:buNone/>
            </a:pPr>
            <a:endParaRPr lang="en-US" alt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840" y="2506449"/>
            <a:ext cx="5740160" cy="2403693"/>
          </a:xfrm>
          <a:prstGeom prst="rect">
            <a:avLst/>
          </a:prstGeom>
        </p:spPr>
      </p:pic>
    </p:spTree>
    <p:extLst>
      <p:ext uri="{BB962C8B-B14F-4D97-AF65-F5344CB8AC3E}">
        <p14:creationId xmlns:p14="http://schemas.microsoft.com/office/powerpoint/2010/main" val="25682136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Overview</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62</a:t>
            </a:fld>
            <a:endParaRPr lang="en-US"/>
          </a:p>
        </p:txBody>
      </p:sp>
      <p:sp>
        <p:nvSpPr>
          <p:cNvPr id="6" name="Title 1"/>
          <p:cNvSpPr>
            <a:spLocks noGrp="1"/>
          </p:cNvSpPr>
          <p:nvPr>
            <p:ph idx="1"/>
          </p:nvPr>
        </p:nvSpPr>
        <p:spPr>
          <a:xfrm>
            <a:off x="215757" y="785813"/>
            <a:ext cx="8471043" cy="4243387"/>
          </a:xfrm>
        </p:spPr>
        <p:txBody>
          <a:bodyPr>
            <a:noAutofit/>
          </a:bodyPr>
          <a:lstStyle/>
          <a:p>
            <a:endParaRPr lang="en-US" altLang="en-US" dirty="0"/>
          </a:p>
          <a:p>
            <a:pPr marL="0" indent="0" algn="just">
              <a:buNone/>
            </a:pPr>
            <a:endParaRPr lang="en-US" altLang="en-US" b="1" dirty="0"/>
          </a:p>
        </p:txBody>
      </p:sp>
      <p:graphicFrame>
        <p:nvGraphicFramePr>
          <p:cNvPr id="3" name="Diagram 2"/>
          <p:cNvGraphicFramePr/>
          <p:nvPr>
            <p:extLst>
              <p:ext uri="{D42A27DB-BD31-4B8C-83A1-F6EECF244321}">
                <p14:modId xmlns:p14="http://schemas.microsoft.com/office/powerpoint/2010/main" val="2886262182"/>
              </p:ext>
            </p:extLst>
          </p:nvPr>
        </p:nvGraphicFramePr>
        <p:xfrm>
          <a:off x="1277815" y="785813"/>
          <a:ext cx="6096000" cy="4124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8926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ITTO</a:t>
            </a:r>
          </a:p>
        </p:txBody>
      </p:sp>
      <p:sp>
        <p:nvSpPr>
          <p:cNvPr id="4" name="Slide Number Placeholder 3"/>
          <p:cNvSpPr>
            <a:spLocks noGrp="1"/>
          </p:cNvSpPr>
          <p:nvPr>
            <p:ph type="sldNum" sz="quarter" idx="12"/>
          </p:nvPr>
        </p:nvSpPr>
        <p:spPr/>
        <p:txBody>
          <a:bodyPr/>
          <a:lstStyle/>
          <a:p>
            <a:fld id="{E3B08AF7-4237-6949-8335-F63F47C2C8CC}" type="slidenum">
              <a:rPr lang="en-US" smtClean="0"/>
              <a:t>63</a:t>
            </a:fld>
            <a:endParaRPr lang="en-US"/>
          </a:p>
        </p:txBody>
      </p:sp>
      <p:pic>
        <p:nvPicPr>
          <p:cNvPr id="5" name="Picture 4"/>
          <p:cNvPicPr>
            <a:picLocks noChangeAspect="1"/>
          </p:cNvPicPr>
          <p:nvPr/>
        </p:nvPicPr>
        <p:blipFill>
          <a:blip r:embed="rId2"/>
          <a:stretch>
            <a:fillRect/>
          </a:stretch>
        </p:blipFill>
        <p:spPr>
          <a:xfrm>
            <a:off x="1564486" y="788807"/>
            <a:ext cx="6055514" cy="4126097"/>
          </a:xfrm>
          <a:prstGeom prst="rect">
            <a:avLst/>
          </a:prstGeom>
        </p:spPr>
      </p:pic>
    </p:spTree>
    <p:extLst>
      <p:ext uri="{BB962C8B-B14F-4D97-AF65-F5344CB8AC3E}">
        <p14:creationId xmlns:p14="http://schemas.microsoft.com/office/powerpoint/2010/main" val="24718496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8" y="-17793"/>
            <a:ext cx="2688144" cy="644057"/>
          </a:xfrm>
        </p:spPr>
        <p:txBody>
          <a:bodyPr/>
          <a:lstStyle/>
          <a:p>
            <a:r>
              <a:rPr lang="en-US" sz="2400" dirty="0"/>
              <a:t>&gt; Process Flow</a:t>
            </a:r>
          </a:p>
        </p:txBody>
      </p:sp>
      <p:sp>
        <p:nvSpPr>
          <p:cNvPr id="5" name="Slide Number Placeholder 4"/>
          <p:cNvSpPr>
            <a:spLocks noGrp="1"/>
          </p:cNvSpPr>
          <p:nvPr>
            <p:ph type="sldNum" sz="quarter" idx="12"/>
          </p:nvPr>
        </p:nvSpPr>
        <p:spPr/>
        <p:txBody>
          <a:bodyPr/>
          <a:lstStyle/>
          <a:p>
            <a:fld id="{E3B08AF7-4237-6949-8335-F63F47C2C8CC}" type="slidenum">
              <a:rPr lang="en-US" smtClean="0"/>
              <a:t>64</a:t>
            </a:fld>
            <a:endParaRPr lang="en-US"/>
          </a:p>
        </p:txBody>
      </p:sp>
      <p:pic>
        <p:nvPicPr>
          <p:cNvPr id="3" name="Picture 2"/>
          <p:cNvPicPr>
            <a:picLocks noChangeAspect="1"/>
          </p:cNvPicPr>
          <p:nvPr/>
        </p:nvPicPr>
        <p:blipFill>
          <a:blip r:embed="rId2"/>
          <a:stretch>
            <a:fillRect/>
          </a:stretch>
        </p:blipFill>
        <p:spPr>
          <a:xfrm>
            <a:off x="1358360" y="698127"/>
            <a:ext cx="6460117" cy="4348938"/>
          </a:xfrm>
          <a:prstGeom prst="rect">
            <a:avLst/>
          </a:prstGeom>
        </p:spPr>
      </p:pic>
    </p:spTree>
    <p:extLst>
      <p:ext uri="{BB962C8B-B14F-4D97-AF65-F5344CB8AC3E}">
        <p14:creationId xmlns:p14="http://schemas.microsoft.com/office/powerpoint/2010/main" val="438080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&gt; </a:t>
            </a:r>
            <a:r>
              <a:rPr lang="en-US" dirty="0"/>
              <a:t>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65</a:t>
            </a:fld>
            <a:endParaRPr lang="en-US"/>
          </a:p>
        </p:txBody>
      </p:sp>
      <p:pic>
        <p:nvPicPr>
          <p:cNvPr id="8" name="Picture 7"/>
          <p:cNvPicPr>
            <a:picLocks noChangeAspect="1"/>
          </p:cNvPicPr>
          <p:nvPr/>
        </p:nvPicPr>
        <p:blipFill rotWithShape="1">
          <a:blip r:embed="rId3"/>
          <a:srcRect t="19304"/>
          <a:stretch/>
        </p:blipFill>
        <p:spPr>
          <a:xfrm>
            <a:off x="265814" y="679840"/>
            <a:ext cx="7194697" cy="3955955"/>
          </a:xfrm>
          <a:prstGeom prst="rect">
            <a:avLst/>
          </a:prstGeom>
        </p:spPr>
      </p:pic>
      <p:sp>
        <p:nvSpPr>
          <p:cNvPr id="3" name="Rectangle 2"/>
          <p:cNvSpPr/>
          <p:nvPr/>
        </p:nvSpPr>
        <p:spPr>
          <a:xfrm>
            <a:off x="1439100" y="810074"/>
            <a:ext cx="5759142" cy="1188117"/>
          </a:xfrm>
          <a:prstGeom prst="rect">
            <a:avLst/>
          </a:prstGeom>
          <a:noFill/>
          <a:ln w="38100">
            <a:solidFill>
              <a:srgbClr val="FA83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12627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66</a:t>
            </a:fld>
            <a:endParaRPr lang="en-US"/>
          </a:p>
        </p:txBody>
      </p:sp>
      <p:sp>
        <p:nvSpPr>
          <p:cNvPr id="6" name="Title 1"/>
          <p:cNvSpPr>
            <a:spLocks noGrp="1"/>
          </p:cNvSpPr>
          <p:nvPr>
            <p:ph idx="1"/>
          </p:nvPr>
        </p:nvSpPr>
        <p:spPr>
          <a:xfrm>
            <a:off x="290946" y="785813"/>
            <a:ext cx="3671454" cy="3964781"/>
          </a:xfrm>
        </p:spPr>
        <p:txBody>
          <a:bodyPr>
            <a:normAutofit/>
          </a:bodyPr>
          <a:lstStyle/>
          <a:p>
            <a:pPr marL="457200" indent="-457200">
              <a:buAutoNum type="arabicPeriod"/>
            </a:pPr>
            <a:r>
              <a:rPr lang="en-US" altLang="en-US" sz="2400" dirty="0"/>
              <a:t>Scope management plan</a:t>
            </a:r>
          </a:p>
          <a:p>
            <a:pPr marL="857250" lvl="1" indent="-457200"/>
            <a:r>
              <a:rPr lang="en-US" altLang="en-US" dirty="0"/>
              <a:t>It defines boundaries &amp; framework to define the project scope</a:t>
            </a:r>
          </a:p>
          <a:p>
            <a:pPr marL="857250" lvl="1" indent="-457200"/>
            <a:r>
              <a:rPr lang="en-US" altLang="en-US" dirty="0"/>
              <a:t>Control how requests for changes will be processed</a:t>
            </a:r>
          </a:p>
          <a:p>
            <a:pPr marL="400050" lvl="1" indent="0" algn="just">
              <a:buNone/>
            </a:pPr>
            <a:endParaRPr lang="en-US" altLang="en-US" dirty="0"/>
          </a:p>
          <a:p>
            <a:pPr lvl="1"/>
            <a:endParaRPr lang="en-US" altLang="en-US" dirty="0"/>
          </a:p>
        </p:txBody>
      </p:sp>
      <p:graphicFrame>
        <p:nvGraphicFramePr>
          <p:cNvPr id="3" name="Diagram 2"/>
          <p:cNvGraphicFramePr/>
          <p:nvPr>
            <p:extLst>
              <p:ext uri="{D42A27DB-BD31-4B8C-83A1-F6EECF244321}">
                <p14:modId xmlns:p14="http://schemas.microsoft.com/office/powerpoint/2010/main" val="2695812175"/>
              </p:ext>
            </p:extLst>
          </p:nvPr>
        </p:nvGraphicFramePr>
        <p:xfrm>
          <a:off x="4284784" y="949569"/>
          <a:ext cx="4536832" cy="3812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82243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3401" y="1740002"/>
            <a:ext cx="2893399" cy="2615950"/>
          </a:xfrm>
          <a:prstGeom prst="rect">
            <a:avLst/>
          </a:prstGeom>
        </p:spPr>
      </p:pic>
      <p:sp>
        <p:nvSpPr>
          <p:cNvPr id="2" name="Title 1"/>
          <p:cNvSpPr>
            <a:spLocks noGrp="1"/>
          </p:cNvSpPr>
          <p:nvPr>
            <p:ph type="title"/>
          </p:nvPr>
        </p:nvSpPr>
        <p:spPr/>
        <p:txBody>
          <a:bodyPr/>
          <a:lstStyle/>
          <a:p>
            <a:r>
              <a:rPr lang="en-US" dirty="0"/>
              <a:t>&gt; 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67</a:t>
            </a:fld>
            <a:endParaRPr lang="en-US"/>
          </a:p>
        </p:txBody>
      </p:sp>
      <p:sp>
        <p:nvSpPr>
          <p:cNvPr id="6" name="Title 1"/>
          <p:cNvSpPr>
            <a:spLocks noGrp="1"/>
          </p:cNvSpPr>
          <p:nvPr>
            <p:ph idx="1"/>
          </p:nvPr>
        </p:nvSpPr>
        <p:spPr>
          <a:xfrm>
            <a:off x="290945" y="785813"/>
            <a:ext cx="8603673" cy="4348166"/>
          </a:xfrm>
        </p:spPr>
        <p:txBody>
          <a:bodyPr>
            <a:normAutofit/>
          </a:bodyPr>
          <a:lstStyle/>
          <a:p>
            <a:pPr marL="457200" indent="-457200" algn="just">
              <a:buFont typeface="+mj-lt"/>
              <a:buAutoNum type="arabicPeriod" startAt="2"/>
            </a:pPr>
            <a:r>
              <a:rPr lang="en-US" altLang="en-US" dirty="0"/>
              <a:t>Project charter</a:t>
            </a:r>
          </a:p>
          <a:p>
            <a:pPr lvl="1" algn="just"/>
            <a:r>
              <a:rPr lang="en-US" dirty="0"/>
              <a:t>Formally authorizes a project &amp; provide PM with authority to apply org. resources to project activities
It contains</a:t>
            </a:r>
          </a:p>
          <a:p>
            <a:pPr lvl="2" algn="just"/>
            <a:r>
              <a:rPr lang="en-US" dirty="0"/>
              <a:t>Project Purpose or Justification
Measurable objectives &amp; success criteria
High level requirements, </a:t>
            </a:r>
          </a:p>
          <a:p>
            <a:pPr lvl="2" algn="just"/>
            <a:r>
              <a:rPr lang="en-US" dirty="0"/>
              <a:t>High level project description
High level risks, Stakeholder list
Project approval requirements</a:t>
            </a:r>
          </a:p>
          <a:p>
            <a:pPr lvl="2" algn="just"/>
            <a:r>
              <a:rPr lang="en-US" altLang="en-US" dirty="0"/>
              <a:t>Refer to </a:t>
            </a:r>
            <a:r>
              <a:rPr lang="en-US" altLang="en-US" dirty="0">
                <a:hlinkClick r:id="rId4" action="ppaction://hlinkfile"/>
              </a:rPr>
              <a:t>Template\2.2_Project Charter.doc</a:t>
            </a:r>
            <a:endParaRPr lang="en-US" altLang="en-US" dirty="0"/>
          </a:p>
        </p:txBody>
      </p:sp>
    </p:spTree>
    <p:extLst>
      <p:ext uri="{BB962C8B-B14F-4D97-AF65-F5344CB8AC3E}">
        <p14:creationId xmlns:p14="http://schemas.microsoft.com/office/powerpoint/2010/main" val="4294629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68</a:t>
            </a:fld>
            <a:endParaRPr lang="en-US"/>
          </a:p>
        </p:txBody>
      </p:sp>
      <p:sp>
        <p:nvSpPr>
          <p:cNvPr id="6" name="Title 1"/>
          <p:cNvSpPr>
            <a:spLocks noGrp="1"/>
          </p:cNvSpPr>
          <p:nvPr>
            <p:ph idx="1"/>
          </p:nvPr>
        </p:nvSpPr>
        <p:spPr>
          <a:xfrm>
            <a:off x="290945" y="785813"/>
            <a:ext cx="8395855" cy="3964781"/>
          </a:xfrm>
        </p:spPr>
        <p:txBody>
          <a:bodyPr>
            <a:normAutofit/>
          </a:bodyPr>
          <a:lstStyle/>
          <a:p>
            <a:pPr marL="457200" indent="-457200" algn="just">
              <a:buFont typeface="+mj-lt"/>
              <a:buAutoNum type="arabicPeriod" startAt="3"/>
            </a:pPr>
            <a:r>
              <a:rPr lang="en-US" altLang="en-US" dirty="0"/>
              <a:t>Requirement documents</a:t>
            </a:r>
          </a:p>
          <a:p>
            <a:pPr lvl="1"/>
            <a:r>
              <a:rPr lang="en-US" sz="2200" dirty="0"/>
              <a:t>It describes how individual requirements meet the business need for the project</a:t>
            </a:r>
          </a:p>
          <a:p>
            <a:pPr lvl="1"/>
            <a:r>
              <a:rPr lang="en-US" altLang="en-US" sz="2200" dirty="0"/>
              <a:t>Refer to </a:t>
            </a:r>
            <a:r>
              <a:rPr lang="en-US" altLang="en-US" sz="2200" dirty="0">
                <a:hlinkClick r:id="rId3" action="ppaction://hlinkfile"/>
              </a:rPr>
              <a:t>Template\3.2_Requirements Documentation.doc</a:t>
            </a:r>
            <a:endParaRPr lang="en-US" altLang="en-US" sz="2200" dirty="0"/>
          </a:p>
          <a:p>
            <a:pPr marL="457200" indent="-457200">
              <a:buFont typeface="+mj-lt"/>
              <a:buAutoNum type="arabicPeriod" startAt="4"/>
            </a:pPr>
            <a:r>
              <a:rPr lang="en-US" altLang="en-US" dirty="0"/>
              <a:t>Organizational  Process Assets</a:t>
            </a:r>
          </a:p>
          <a:p>
            <a:pPr lvl="1"/>
            <a:endParaRPr lang="en-US" altLang="en-US" sz="2200" dirty="0"/>
          </a:p>
          <a:p>
            <a:pPr lvl="1"/>
            <a:endParaRPr lang="en-US" altLang="en-US" dirty="0"/>
          </a:p>
        </p:txBody>
      </p:sp>
    </p:spTree>
    <p:extLst>
      <p:ext uri="{BB962C8B-B14F-4D97-AF65-F5344CB8AC3E}">
        <p14:creationId xmlns:p14="http://schemas.microsoft.com/office/powerpoint/2010/main" val="14644565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&gt; </a:t>
            </a:r>
            <a:r>
              <a:rPr lang="en-US" dirty="0"/>
              <a:t>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69</a:t>
            </a:fld>
            <a:endParaRPr lang="en-US"/>
          </a:p>
        </p:txBody>
      </p:sp>
      <p:pic>
        <p:nvPicPr>
          <p:cNvPr id="9" name="Picture 8"/>
          <p:cNvPicPr>
            <a:picLocks noChangeAspect="1"/>
          </p:cNvPicPr>
          <p:nvPr/>
        </p:nvPicPr>
        <p:blipFill rotWithShape="1">
          <a:blip r:embed="rId3"/>
          <a:srcRect t="19304"/>
          <a:stretch/>
        </p:blipFill>
        <p:spPr>
          <a:xfrm>
            <a:off x="265814" y="679840"/>
            <a:ext cx="7194697" cy="3955955"/>
          </a:xfrm>
          <a:prstGeom prst="rect">
            <a:avLst/>
          </a:prstGeom>
        </p:spPr>
      </p:pic>
      <p:sp>
        <p:nvSpPr>
          <p:cNvPr id="3" name="Rectangle 2"/>
          <p:cNvSpPr/>
          <p:nvPr/>
        </p:nvSpPr>
        <p:spPr>
          <a:xfrm>
            <a:off x="1434362" y="2272703"/>
            <a:ext cx="5731982" cy="1108448"/>
          </a:xfrm>
          <a:prstGeom prst="rect">
            <a:avLst/>
          </a:prstGeom>
          <a:noFill/>
          <a:ln w="38100">
            <a:solidFill>
              <a:srgbClr val="FA83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7215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26"/>
            <a:ext cx="9144000" cy="644057"/>
          </a:xfrm>
        </p:spPr>
        <p:txBody>
          <a:bodyPr>
            <a:noAutofit/>
          </a:bodyPr>
          <a:lstStyle/>
          <a:p>
            <a:r>
              <a:rPr lang="en-US" b="0" dirty="0"/>
              <a:t>&gt; Overview</a:t>
            </a:r>
            <a:endParaRPr lang="en-US" sz="16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 name="Slide Number Placeholder 4"/>
          <p:cNvSpPr>
            <a:spLocks noGrp="1"/>
          </p:cNvSpPr>
          <p:nvPr>
            <p:ph type="sldNum" sz="quarter" idx="12"/>
          </p:nvPr>
        </p:nvSpPr>
        <p:spPr/>
        <p:txBody>
          <a:bodyPr/>
          <a:lstStyle/>
          <a:p>
            <a:fld id="{E3B08AF7-4237-6949-8335-F63F47C2C8CC}" type="slidenum">
              <a:rPr lang="en-US" smtClean="0"/>
              <a:t>7</a:t>
            </a:fld>
            <a:endParaRPr lang="en-US"/>
          </a:p>
        </p:txBody>
      </p:sp>
      <p:graphicFrame>
        <p:nvGraphicFramePr>
          <p:cNvPr id="3" name="Diagram 2"/>
          <p:cNvGraphicFramePr/>
          <p:nvPr>
            <p:extLst>
              <p:ext uri="{D42A27DB-BD31-4B8C-83A1-F6EECF244321}">
                <p14:modId xmlns:p14="http://schemas.microsoft.com/office/powerpoint/2010/main" val="1368561525"/>
              </p:ext>
            </p:extLst>
          </p:nvPr>
        </p:nvGraphicFramePr>
        <p:xfrm>
          <a:off x="302004" y="813732"/>
          <a:ext cx="8384796" cy="40464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1667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70</a:t>
            </a:fld>
            <a:endParaRPr lang="en-US"/>
          </a:p>
        </p:txBody>
      </p:sp>
      <p:sp>
        <p:nvSpPr>
          <p:cNvPr id="6" name="Title 1"/>
          <p:cNvSpPr>
            <a:spLocks noGrp="1"/>
          </p:cNvSpPr>
          <p:nvPr>
            <p:ph idx="1"/>
          </p:nvPr>
        </p:nvSpPr>
        <p:spPr>
          <a:xfrm>
            <a:off x="215757" y="785813"/>
            <a:ext cx="8658079" cy="3964781"/>
          </a:xfrm>
        </p:spPr>
        <p:txBody>
          <a:bodyPr>
            <a:normAutofit/>
          </a:bodyPr>
          <a:lstStyle/>
          <a:p>
            <a:pPr marL="457200" indent="-457200" algn="just">
              <a:buAutoNum type="arabicPeriod"/>
            </a:pPr>
            <a:r>
              <a:rPr lang="en-US" altLang="en-US" sz="2400" dirty="0"/>
              <a:t>Expert judgment</a:t>
            </a:r>
          </a:p>
          <a:p>
            <a:pPr marL="857250" lvl="1" indent="-457200"/>
            <a:r>
              <a:rPr lang="en-US" sz="2200" dirty="0"/>
              <a:t>It is often used to analyze the information used to develop the project scope statement</a:t>
            </a:r>
          </a:p>
          <a:p>
            <a:pPr marL="857250" lvl="1" indent="-457200"/>
            <a:r>
              <a:rPr lang="en-US" altLang="en-US" sz="2200" dirty="0"/>
              <a:t>Examples</a:t>
            </a:r>
          </a:p>
          <a:p>
            <a:pPr marL="1257300" lvl="2" indent="-457200"/>
            <a:r>
              <a:rPr lang="en-US" altLang="en-US" sz="2200" dirty="0"/>
              <a:t>Subject master experts</a:t>
            </a:r>
          </a:p>
          <a:p>
            <a:pPr marL="1257300" lvl="2" indent="-457200"/>
            <a:r>
              <a:rPr lang="en-US" altLang="en-US" sz="2200" dirty="0"/>
              <a:t>Consultants &amp; Contractors</a:t>
            </a:r>
          </a:p>
          <a:p>
            <a:pPr marL="1257300" lvl="2" indent="-457200"/>
            <a:r>
              <a:rPr lang="en-US" altLang="en-US" sz="2200" dirty="0"/>
              <a:t>Stakeholders, including customers or sponsors</a:t>
            </a:r>
            <a:endParaRPr lang="en-US" altLang="en-US" sz="2000" b="1" dirty="0"/>
          </a:p>
          <a:p>
            <a:pPr marL="0" indent="0" algn="just">
              <a:buNone/>
            </a:pPr>
            <a:endParaRPr lang="en-US" altLang="en-US" sz="2400" dirty="0"/>
          </a:p>
        </p:txBody>
      </p:sp>
    </p:spTree>
    <p:extLst>
      <p:ext uri="{BB962C8B-B14F-4D97-AF65-F5344CB8AC3E}">
        <p14:creationId xmlns:p14="http://schemas.microsoft.com/office/powerpoint/2010/main" val="17414137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71</a:t>
            </a:fld>
            <a:endParaRPr lang="en-US"/>
          </a:p>
        </p:txBody>
      </p:sp>
      <p:sp>
        <p:nvSpPr>
          <p:cNvPr id="6" name="Title 1"/>
          <p:cNvSpPr>
            <a:spLocks noGrp="1"/>
          </p:cNvSpPr>
          <p:nvPr>
            <p:ph idx="1"/>
          </p:nvPr>
        </p:nvSpPr>
        <p:spPr>
          <a:xfrm>
            <a:off x="215757" y="785813"/>
            <a:ext cx="8658079" cy="4124330"/>
          </a:xfrm>
        </p:spPr>
        <p:txBody>
          <a:bodyPr>
            <a:normAutofit/>
          </a:bodyPr>
          <a:lstStyle/>
          <a:p>
            <a:pPr marL="457200" indent="-457200" algn="just">
              <a:buFont typeface="+mj-lt"/>
              <a:buAutoNum type="arabicPeriod" startAt="2"/>
            </a:pPr>
            <a:r>
              <a:rPr lang="en-US" altLang="en-US" sz="2400" dirty="0"/>
              <a:t>Product analysis</a:t>
            </a:r>
          </a:p>
          <a:p>
            <a:pPr lvl="1" algn="just"/>
            <a:r>
              <a:rPr lang="en-US" sz="2200" dirty="0"/>
              <a:t>Product analysis can be an effective tool evaluate product. Especially, when product is output of the project
 Improve the project teams understanding of the Product</a:t>
            </a:r>
          </a:p>
          <a:p>
            <a:pPr lvl="1" algn="just"/>
            <a:r>
              <a:rPr lang="en-US" sz="2200" dirty="0"/>
              <a:t>Translating high-level product descriptions into tangible deliverables</a:t>
            </a:r>
          </a:p>
          <a:p>
            <a:pPr lvl="1" algn="just"/>
            <a:r>
              <a:rPr lang="en-US" altLang="en-US" sz="2200" dirty="0"/>
              <a:t>Examples</a:t>
            </a:r>
          </a:p>
          <a:p>
            <a:pPr lvl="2" algn="just"/>
            <a:r>
              <a:rPr lang="en-US" altLang="en-US" sz="2200" dirty="0"/>
              <a:t>Product breakdown			System analysis</a:t>
            </a:r>
          </a:p>
          <a:p>
            <a:pPr lvl="2" algn="just"/>
            <a:r>
              <a:rPr lang="en-US" altLang="en-US" sz="2200" dirty="0"/>
              <a:t>Requirement analysis		System engineering</a:t>
            </a:r>
          </a:p>
          <a:p>
            <a:pPr lvl="2" algn="just"/>
            <a:r>
              <a:rPr lang="en-US" altLang="en-US" sz="2200" b="1" dirty="0"/>
              <a:t>Value engineering</a:t>
            </a:r>
            <a:r>
              <a:rPr lang="en-US" altLang="en-US" sz="2200" dirty="0"/>
              <a:t>			</a:t>
            </a:r>
            <a:r>
              <a:rPr lang="en-US" altLang="en-US" sz="2200" b="1" dirty="0"/>
              <a:t>Value analysis</a:t>
            </a:r>
            <a:endParaRPr lang="en-US" dirty="0"/>
          </a:p>
          <a:p>
            <a:pPr algn="just"/>
            <a:endParaRPr lang="en-US" altLang="en-US" sz="2000" b="1" dirty="0"/>
          </a:p>
          <a:p>
            <a:pPr marL="0" indent="0" algn="just">
              <a:buNone/>
            </a:pPr>
            <a:endParaRPr lang="en-US" altLang="en-US" sz="2400" dirty="0"/>
          </a:p>
        </p:txBody>
      </p:sp>
    </p:spTree>
    <p:extLst>
      <p:ext uri="{BB962C8B-B14F-4D97-AF65-F5344CB8AC3E}">
        <p14:creationId xmlns:p14="http://schemas.microsoft.com/office/powerpoint/2010/main" val="17723307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72</a:t>
            </a:fld>
            <a:endParaRPr lang="en-US"/>
          </a:p>
        </p:txBody>
      </p:sp>
      <p:sp>
        <p:nvSpPr>
          <p:cNvPr id="6" name="Title 1"/>
          <p:cNvSpPr>
            <a:spLocks noGrp="1"/>
          </p:cNvSpPr>
          <p:nvPr>
            <p:ph idx="1"/>
          </p:nvPr>
        </p:nvSpPr>
        <p:spPr>
          <a:xfrm>
            <a:off x="215757" y="785813"/>
            <a:ext cx="8658079" cy="4124330"/>
          </a:xfrm>
        </p:spPr>
        <p:txBody>
          <a:bodyPr>
            <a:normAutofit/>
          </a:bodyPr>
          <a:lstStyle/>
          <a:p>
            <a:pPr marL="457200" indent="-457200" algn="just">
              <a:buFont typeface="+mj-lt"/>
              <a:buAutoNum type="arabicPeriod" startAt="3"/>
            </a:pPr>
            <a:r>
              <a:rPr lang="en-US" altLang="en-US" dirty="0"/>
              <a:t>Alternatives generation</a:t>
            </a:r>
          </a:p>
          <a:p>
            <a:pPr marL="747713" lvl="1" indent="-290513" algn="just"/>
            <a:r>
              <a:rPr lang="en-US" sz="2200" dirty="0"/>
              <a:t>Develop as many potential OPTIONS as possible in order to identify different approaches to execute and perform the work of the project
Includes techniques such as</a:t>
            </a:r>
          </a:p>
          <a:p>
            <a:pPr marL="1147763" lvl="2" indent="-290513" algn="just"/>
            <a:r>
              <a:rPr lang="en-US" altLang="en-US" sz="2200" dirty="0"/>
              <a:t>Brainstorming</a:t>
            </a:r>
          </a:p>
          <a:p>
            <a:pPr marL="1147763" lvl="2" indent="-290513" algn="just"/>
            <a:r>
              <a:rPr lang="en-US" altLang="en-US" sz="2200" dirty="0"/>
              <a:t>Lateral thinking</a:t>
            </a:r>
          </a:p>
          <a:p>
            <a:pPr marL="1147763" lvl="2" indent="-290513" algn="just"/>
            <a:r>
              <a:rPr lang="en-US" altLang="en-US" sz="2200" dirty="0"/>
              <a:t>Analysis of alternative</a:t>
            </a:r>
          </a:p>
          <a:p>
            <a:pPr marL="747713" lvl="1" indent="-290513" algn="just"/>
            <a:endParaRPr lang="en-US" altLang="en-US" sz="2000" b="1" dirty="0"/>
          </a:p>
          <a:p>
            <a:pPr marL="0" indent="0" algn="just">
              <a:buNone/>
            </a:pPr>
            <a:endParaRPr lang="en-US" altLang="en-US" sz="2400" dirty="0"/>
          </a:p>
        </p:txBody>
      </p:sp>
    </p:spTree>
    <p:extLst>
      <p:ext uri="{BB962C8B-B14F-4D97-AF65-F5344CB8AC3E}">
        <p14:creationId xmlns:p14="http://schemas.microsoft.com/office/powerpoint/2010/main" val="32788165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73</a:t>
            </a:fld>
            <a:endParaRPr lang="en-US"/>
          </a:p>
        </p:txBody>
      </p:sp>
      <p:sp>
        <p:nvSpPr>
          <p:cNvPr id="6" name="Title 1"/>
          <p:cNvSpPr>
            <a:spLocks noGrp="1"/>
          </p:cNvSpPr>
          <p:nvPr>
            <p:ph idx="1"/>
          </p:nvPr>
        </p:nvSpPr>
        <p:spPr>
          <a:xfrm>
            <a:off x="215757" y="785813"/>
            <a:ext cx="8658079" cy="3964781"/>
          </a:xfrm>
        </p:spPr>
        <p:txBody>
          <a:bodyPr>
            <a:normAutofit/>
          </a:bodyPr>
          <a:lstStyle/>
          <a:p>
            <a:pPr marL="457200" indent="-457200" algn="just">
              <a:buFont typeface="+mj-lt"/>
              <a:buAutoNum type="arabicPeriod" startAt="4"/>
            </a:pPr>
            <a:r>
              <a:rPr lang="en-US" altLang="en-US" sz="2400" dirty="0"/>
              <a:t>Facilitated workshops</a:t>
            </a:r>
          </a:p>
          <a:p>
            <a:pPr marL="857250" lvl="1" indent="-457200"/>
            <a:r>
              <a:rPr lang="en-US" dirty="0"/>
              <a:t>Objective is to develop a consensus for defining scope</a:t>
            </a:r>
          </a:p>
          <a:p>
            <a:pPr marL="857250" lvl="1" indent="-457200" algn="just"/>
            <a:r>
              <a:rPr lang="en-US" altLang="en-US" dirty="0"/>
              <a:t>Cross functional team members are involved, can quickly defining cross functional requirements</a:t>
            </a:r>
            <a:endParaRPr lang="en-US" altLang="en-US" sz="2000" b="1" dirty="0"/>
          </a:p>
          <a:p>
            <a:pPr marL="0" indent="0" algn="just">
              <a:buNone/>
            </a:pPr>
            <a:endParaRPr lang="en-US" altLang="en-US" sz="2400" dirty="0"/>
          </a:p>
        </p:txBody>
      </p:sp>
    </p:spTree>
    <p:extLst>
      <p:ext uri="{BB962C8B-B14F-4D97-AF65-F5344CB8AC3E}">
        <p14:creationId xmlns:p14="http://schemas.microsoft.com/office/powerpoint/2010/main" val="4529807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&gt; </a:t>
            </a:r>
            <a:r>
              <a:rPr lang="en-US" dirty="0"/>
              <a:t>Output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74</a:t>
            </a:fld>
            <a:endParaRPr lang="en-US"/>
          </a:p>
        </p:txBody>
      </p:sp>
      <p:pic>
        <p:nvPicPr>
          <p:cNvPr id="8" name="Picture 7"/>
          <p:cNvPicPr>
            <a:picLocks noChangeAspect="1"/>
          </p:cNvPicPr>
          <p:nvPr/>
        </p:nvPicPr>
        <p:blipFill rotWithShape="1">
          <a:blip r:embed="rId3"/>
          <a:srcRect t="19304"/>
          <a:stretch/>
        </p:blipFill>
        <p:spPr>
          <a:xfrm>
            <a:off x="265814" y="679840"/>
            <a:ext cx="7194697" cy="3955955"/>
          </a:xfrm>
          <a:prstGeom prst="rect">
            <a:avLst/>
          </a:prstGeom>
        </p:spPr>
      </p:pic>
      <p:sp>
        <p:nvSpPr>
          <p:cNvPr id="3" name="Rectangle 2"/>
          <p:cNvSpPr/>
          <p:nvPr/>
        </p:nvSpPr>
        <p:spPr>
          <a:xfrm>
            <a:off x="1399360" y="3742660"/>
            <a:ext cx="5830780" cy="595423"/>
          </a:xfrm>
          <a:prstGeom prst="rect">
            <a:avLst/>
          </a:prstGeom>
          <a:noFill/>
          <a:ln w="38100">
            <a:solidFill>
              <a:srgbClr val="FA83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09170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Output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75</a:t>
            </a:fld>
            <a:endParaRPr lang="en-US"/>
          </a:p>
        </p:txBody>
      </p:sp>
      <p:sp>
        <p:nvSpPr>
          <p:cNvPr id="6" name="Title 1"/>
          <p:cNvSpPr>
            <a:spLocks noGrp="1"/>
          </p:cNvSpPr>
          <p:nvPr>
            <p:ph idx="1"/>
          </p:nvPr>
        </p:nvSpPr>
        <p:spPr>
          <a:xfrm>
            <a:off x="215757" y="785813"/>
            <a:ext cx="8471043" cy="4124330"/>
          </a:xfrm>
        </p:spPr>
        <p:txBody>
          <a:bodyPr>
            <a:normAutofit/>
          </a:bodyPr>
          <a:lstStyle/>
          <a:p>
            <a:pPr marL="457200" indent="-457200" algn="just">
              <a:buAutoNum type="arabicPeriod"/>
            </a:pPr>
            <a:r>
              <a:rPr lang="en-US" altLang="en-US" dirty="0"/>
              <a:t>Project scope statement</a:t>
            </a:r>
          </a:p>
          <a:p>
            <a:pPr lvl="1" algn="just"/>
            <a:r>
              <a:rPr lang="en-US" altLang="en-US" sz="2200" dirty="0"/>
              <a:t>It is the description of the project scope major deliverables, assumptions &amp; constraints </a:t>
            </a:r>
          </a:p>
          <a:p>
            <a:pPr marL="457200" indent="-457200" algn="just">
              <a:buAutoNum type="arabicPeriod"/>
            </a:pPr>
            <a:endParaRPr lang="en-US" altLang="en-US" dirty="0"/>
          </a:p>
          <a:p>
            <a:pPr marL="457200" indent="-457200" algn="just">
              <a:buAutoNum type="arabicPeriod"/>
            </a:pPr>
            <a:endParaRPr lang="en-US" altLang="en-US" dirty="0"/>
          </a:p>
          <a:p>
            <a:pPr marL="457200" indent="-457200" algn="just">
              <a:buAutoNum type="arabicPeriod"/>
            </a:pPr>
            <a:endParaRPr lang="en-US" alt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4768" y="1978096"/>
            <a:ext cx="4993019" cy="2932047"/>
          </a:xfrm>
          <a:prstGeom prst="rect">
            <a:avLst/>
          </a:prstGeom>
        </p:spPr>
      </p:pic>
    </p:spTree>
    <p:extLst>
      <p:ext uri="{BB962C8B-B14F-4D97-AF65-F5344CB8AC3E}">
        <p14:creationId xmlns:p14="http://schemas.microsoft.com/office/powerpoint/2010/main" val="6204610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Output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76</a:t>
            </a:fld>
            <a:endParaRPr lang="en-US"/>
          </a:p>
        </p:txBody>
      </p:sp>
      <p:sp>
        <p:nvSpPr>
          <p:cNvPr id="6" name="Title 1"/>
          <p:cNvSpPr>
            <a:spLocks noGrp="1"/>
          </p:cNvSpPr>
          <p:nvPr>
            <p:ph idx="1"/>
          </p:nvPr>
        </p:nvSpPr>
        <p:spPr>
          <a:xfrm>
            <a:off x="215757" y="785813"/>
            <a:ext cx="8471043" cy="4124330"/>
          </a:xfrm>
        </p:spPr>
        <p:txBody>
          <a:bodyPr>
            <a:normAutofit/>
          </a:bodyPr>
          <a:lstStyle/>
          <a:p>
            <a:pPr marL="457200" indent="-457200" algn="just">
              <a:buFont typeface="+mj-lt"/>
              <a:buAutoNum type="arabicPeriod" startAt="2"/>
            </a:pPr>
            <a:r>
              <a:rPr lang="en-US" altLang="en-US" dirty="0"/>
              <a:t>Project document updates</a:t>
            </a:r>
          </a:p>
          <a:p>
            <a:pPr marL="857250" lvl="1" indent="-457200" algn="just"/>
            <a:r>
              <a:rPr lang="en-US" altLang="en-US" sz="2200" dirty="0"/>
              <a:t>Project documents updates are required due to change in scope</a:t>
            </a:r>
          </a:p>
          <a:p>
            <a:pPr marL="857250" lvl="1" indent="-457200" algn="just"/>
            <a:r>
              <a:rPr lang="en-US" altLang="en-US" sz="2200" dirty="0"/>
              <a:t>Updates</a:t>
            </a:r>
          </a:p>
          <a:p>
            <a:pPr marL="1257300" lvl="2" indent="-457200" algn="just"/>
            <a:r>
              <a:rPr lang="en-US" altLang="en-US" sz="2200" dirty="0"/>
              <a:t>Stakeholder register</a:t>
            </a:r>
          </a:p>
          <a:p>
            <a:pPr marL="1257300" lvl="2" indent="-457200" algn="just"/>
            <a:r>
              <a:rPr lang="en-US" altLang="en-US" sz="2200" dirty="0"/>
              <a:t>Requirement documents</a:t>
            </a:r>
          </a:p>
          <a:p>
            <a:pPr marL="1257300" lvl="2" indent="-457200" algn="just"/>
            <a:r>
              <a:rPr lang="en-US" altLang="en-US" sz="2200" dirty="0"/>
              <a:t>Requirement traceability matrix</a:t>
            </a:r>
          </a:p>
        </p:txBody>
      </p:sp>
    </p:spTree>
    <p:extLst>
      <p:ext uri="{BB962C8B-B14F-4D97-AF65-F5344CB8AC3E}">
        <p14:creationId xmlns:p14="http://schemas.microsoft.com/office/powerpoint/2010/main" val="36916548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5. Create Work Breakdown Structure</a:t>
            </a:r>
          </a:p>
        </p:txBody>
      </p:sp>
    </p:spTree>
    <p:extLst>
      <p:ext uri="{BB962C8B-B14F-4D97-AF65-F5344CB8AC3E}">
        <p14:creationId xmlns:p14="http://schemas.microsoft.com/office/powerpoint/2010/main" val="32565301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Overview</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78</a:t>
            </a:fld>
            <a:endParaRPr lang="en-US"/>
          </a:p>
        </p:txBody>
      </p:sp>
      <p:sp>
        <p:nvSpPr>
          <p:cNvPr id="6" name="Title 1"/>
          <p:cNvSpPr>
            <a:spLocks noGrp="1"/>
          </p:cNvSpPr>
          <p:nvPr>
            <p:ph idx="1"/>
          </p:nvPr>
        </p:nvSpPr>
        <p:spPr>
          <a:xfrm>
            <a:off x="234176" y="785813"/>
            <a:ext cx="3459638" cy="3976687"/>
          </a:xfrm>
        </p:spPr>
        <p:txBody>
          <a:bodyPr>
            <a:noAutofit/>
          </a:bodyPr>
          <a:lstStyle/>
          <a:p>
            <a:r>
              <a:rPr lang="en-US" dirty="0"/>
              <a:t>Subdividing project deliverables &amp; project work into smaller, more manageable components</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1123" y="931351"/>
            <a:ext cx="5528414" cy="3685609"/>
          </a:xfrm>
          <a:prstGeom prst="rect">
            <a:avLst/>
          </a:prstGeom>
        </p:spPr>
      </p:pic>
    </p:spTree>
    <p:extLst>
      <p:ext uri="{BB962C8B-B14F-4D97-AF65-F5344CB8AC3E}">
        <p14:creationId xmlns:p14="http://schemas.microsoft.com/office/powerpoint/2010/main" val="3681403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Overview</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79</a:t>
            </a:fld>
            <a:endParaRPr lang="en-US"/>
          </a:p>
        </p:txBody>
      </p:sp>
      <p:sp>
        <p:nvSpPr>
          <p:cNvPr id="6" name="Title 1"/>
          <p:cNvSpPr>
            <a:spLocks noGrp="1"/>
          </p:cNvSpPr>
          <p:nvPr>
            <p:ph idx="1"/>
          </p:nvPr>
        </p:nvSpPr>
        <p:spPr>
          <a:xfrm>
            <a:off x="234176" y="687166"/>
            <a:ext cx="8656327" cy="4446813"/>
          </a:xfrm>
        </p:spPr>
        <p:txBody>
          <a:bodyPr>
            <a:noAutofit/>
          </a:bodyPr>
          <a:lstStyle/>
          <a:p>
            <a:r>
              <a:rPr lang="en-US" dirty="0"/>
              <a:t>Work break down structure</a:t>
            </a:r>
          </a:p>
          <a:p>
            <a:pPr lvl="1"/>
            <a:r>
              <a:rPr lang="en-US" sz="2200" dirty="0"/>
              <a:t>Subdivide project’s deliverables &amp; scope</a:t>
            </a:r>
          </a:p>
          <a:p>
            <a:pPr lvl="1"/>
            <a:r>
              <a:rPr lang="en-US" sz="2200" dirty="0"/>
              <a:t>Its hierarchical</a:t>
            </a:r>
          </a:p>
          <a:p>
            <a:pPr lvl="1"/>
            <a:r>
              <a:rPr lang="en-US" sz="2200" dirty="0"/>
              <a:t>Helps to accomplish project objectives</a:t>
            </a:r>
          </a:p>
          <a:p>
            <a:pPr lvl="1"/>
            <a:r>
              <a:rPr lang="en-US" sz="2200" dirty="0"/>
              <a:t>Work package: lowest level of WBS</a:t>
            </a:r>
          </a:p>
          <a:p>
            <a:pPr lvl="1"/>
            <a:r>
              <a:rPr lang="en-US" sz="2200" b="1" dirty="0"/>
              <a:t>100% Rule:</a:t>
            </a:r>
          </a:p>
          <a:p>
            <a:pPr lvl="2"/>
            <a:r>
              <a:rPr lang="en-US" sz="2200" dirty="0"/>
              <a:t>WBS contains 100% of the project scope no additional tasks are added</a:t>
            </a:r>
          </a:p>
          <a:p>
            <a:pPr lvl="2"/>
            <a:r>
              <a:rPr lang="en-US" sz="2200" dirty="0"/>
              <a:t>It contains all project deliverables</a:t>
            </a:r>
          </a:p>
          <a:p>
            <a:pPr lvl="2"/>
            <a:r>
              <a:rPr lang="en-US" sz="2200" dirty="0"/>
              <a:t>If something is not in WBS then it is not a part of the project</a:t>
            </a:r>
          </a:p>
          <a:p>
            <a:endParaRPr lang="en-US" dirty="0"/>
          </a:p>
        </p:txBody>
      </p:sp>
    </p:spTree>
    <p:extLst>
      <p:ext uri="{BB962C8B-B14F-4D97-AF65-F5344CB8AC3E}">
        <p14:creationId xmlns:p14="http://schemas.microsoft.com/office/powerpoint/2010/main" val="1023839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226"/>
            <a:ext cx="9144000" cy="644057"/>
          </a:xfrm>
        </p:spPr>
        <p:txBody>
          <a:bodyPr>
            <a:noAutofit/>
          </a:bodyPr>
          <a:lstStyle/>
          <a:p>
            <a:r>
              <a:rPr lang="en-US" b="0" dirty="0"/>
              <a:t>&gt; Overview</a:t>
            </a:r>
            <a:endParaRPr lang="en-US" sz="16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 name="Slide Number Placeholder 4"/>
          <p:cNvSpPr>
            <a:spLocks noGrp="1"/>
          </p:cNvSpPr>
          <p:nvPr>
            <p:ph type="sldNum" sz="quarter" idx="12"/>
          </p:nvPr>
        </p:nvSpPr>
        <p:spPr/>
        <p:txBody>
          <a:bodyPr/>
          <a:lstStyle/>
          <a:p>
            <a:fld id="{E3B08AF7-4237-6949-8335-F63F47C2C8CC}" type="slidenum">
              <a:rPr lang="en-US" smtClean="0"/>
              <a:t>8</a:t>
            </a:fld>
            <a:endParaRPr lang="en-US"/>
          </a:p>
        </p:txBody>
      </p:sp>
      <p:sp>
        <p:nvSpPr>
          <p:cNvPr id="7" name="Content Placeholder 2"/>
          <p:cNvSpPr txBox="1">
            <a:spLocks/>
          </p:cNvSpPr>
          <p:nvPr/>
        </p:nvSpPr>
        <p:spPr>
          <a:xfrm>
            <a:off x="268632" y="831777"/>
            <a:ext cx="3895748" cy="402835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accent6">
                  <a:lumMod val="75000"/>
                </a:schemeClr>
              </a:buClr>
            </a:pPr>
            <a:r>
              <a:rPr lang="en-US" sz="2400" dirty="0">
                <a:latin typeface="Segoe UI" panose="020B0502040204020203" pitchFamily="34" charset="0"/>
                <a:cs typeface="Segoe UI" panose="020B0502040204020203" pitchFamily="34" charset="0"/>
              </a:rPr>
              <a:t>Importance of scope</a:t>
            </a:r>
          </a:p>
          <a:p>
            <a:pPr lvl="1">
              <a:buClr>
                <a:schemeClr val="accent6">
                  <a:lumMod val="75000"/>
                </a:schemeClr>
              </a:buClr>
            </a:pPr>
            <a:r>
              <a:rPr lang="en-US" sz="2000" dirty="0">
                <a:latin typeface="Segoe UI" panose="020B0502040204020203" pitchFamily="34" charset="0"/>
                <a:cs typeface="Segoe UI" panose="020B0502040204020203" pitchFamily="34" charset="0"/>
              </a:rPr>
              <a:t>Project team needs clear understanding of the work</a:t>
            </a:r>
          </a:p>
          <a:p>
            <a:pPr lvl="1">
              <a:buClr>
                <a:schemeClr val="accent6">
                  <a:lumMod val="75000"/>
                </a:schemeClr>
              </a:buClr>
            </a:pPr>
            <a:r>
              <a:rPr lang="en-US" sz="2000" dirty="0">
                <a:latin typeface="Segoe UI" panose="020B0502040204020203" pitchFamily="34" charset="0"/>
                <a:cs typeface="Segoe UI" panose="020B0502040204020203" pitchFamily="34" charset="0"/>
              </a:rPr>
              <a:t>Documentation is key to delivery</a:t>
            </a:r>
          </a:p>
          <a:p>
            <a:pPr lvl="1">
              <a:buClr>
                <a:schemeClr val="accent6">
                  <a:lumMod val="75000"/>
                </a:schemeClr>
              </a:buClr>
            </a:pPr>
            <a:r>
              <a:rPr lang="en-US" sz="2000" dirty="0">
                <a:latin typeface="Segoe UI" panose="020B0502040204020203" pitchFamily="34" charset="0"/>
                <a:cs typeface="Segoe UI" panose="020B0502040204020203" pitchFamily="34" charset="0"/>
              </a:rPr>
              <a:t>All documents should be accepted (sign-off)</a:t>
            </a:r>
          </a:p>
          <a:p>
            <a:pPr lvl="1">
              <a:buClr>
                <a:schemeClr val="accent6">
                  <a:lumMod val="75000"/>
                </a:schemeClr>
              </a:buClr>
            </a:pPr>
            <a:r>
              <a:rPr lang="en-US" sz="2000" dirty="0">
                <a:latin typeface="Segoe UI" panose="020B0502040204020203" pitchFamily="34" charset="0"/>
                <a:cs typeface="Segoe UI" panose="020B0502040204020203" pitchFamily="34" charset="0"/>
              </a:rPr>
              <a:t>Clear change control process must be followed for any changes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4380" y="1501846"/>
            <a:ext cx="4777640" cy="2688219"/>
          </a:xfrm>
          <a:prstGeom prst="rect">
            <a:avLst/>
          </a:prstGeom>
        </p:spPr>
      </p:pic>
    </p:spTree>
    <p:extLst>
      <p:ext uri="{BB962C8B-B14F-4D97-AF65-F5344CB8AC3E}">
        <p14:creationId xmlns:p14="http://schemas.microsoft.com/office/powerpoint/2010/main" val="27236372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Overview</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80</a:t>
            </a:fld>
            <a:endParaRPr lang="en-US"/>
          </a:p>
        </p:txBody>
      </p:sp>
      <p:sp>
        <p:nvSpPr>
          <p:cNvPr id="6" name="Title 1"/>
          <p:cNvSpPr>
            <a:spLocks noGrp="1"/>
          </p:cNvSpPr>
          <p:nvPr>
            <p:ph idx="1"/>
          </p:nvPr>
        </p:nvSpPr>
        <p:spPr>
          <a:xfrm>
            <a:off x="234176" y="687166"/>
            <a:ext cx="8656327" cy="4446813"/>
          </a:xfrm>
        </p:spPr>
        <p:txBody>
          <a:bodyPr>
            <a:noAutofit/>
          </a:bodyPr>
          <a:lstStyle/>
          <a:p>
            <a:r>
              <a:rPr lang="en-US" dirty="0"/>
              <a:t>How WBS is created &amp; used?</a:t>
            </a:r>
          </a:p>
          <a:p>
            <a:pPr lvl="1"/>
            <a:endParaRPr lang="en-US" sz="2200" dirty="0"/>
          </a:p>
          <a:p>
            <a:endParaRPr lang="en-US" dirty="0"/>
          </a:p>
        </p:txBody>
      </p:sp>
      <p:graphicFrame>
        <p:nvGraphicFramePr>
          <p:cNvPr id="3" name="Diagram 2"/>
          <p:cNvGraphicFramePr/>
          <p:nvPr>
            <p:extLst>
              <p:ext uri="{D42A27DB-BD31-4B8C-83A1-F6EECF244321}">
                <p14:modId xmlns:p14="http://schemas.microsoft.com/office/powerpoint/2010/main" val="378282741"/>
              </p:ext>
            </p:extLst>
          </p:nvPr>
        </p:nvGraphicFramePr>
        <p:xfrm>
          <a:off x="337997" y="1240324"/>
          <a:ext cx="5293259" cy="3508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16855" y="1240324"/>
            <a:ext cx="4313222" cy="3508281"/>
          </a:xfrm>
          <a:prstGeom prst="rect">
            <a:avLst/>
          </a:prstGeom>
        </p:spPr>
      </p:pic>
    </p:spTree>
    <p:extLst>
      <p:ext uri="{BB962C8B-B14F-4D97-AF65-F5344CB8AC3E}">
        <p14:creationId xmlns:p14="http://schemas.microsoft.com/office/powerpoint/2010/main" val="16576784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Overview</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81</a:t>
            </a:fld>
            <a:endParaRPr lang="en-US"/>
          </a:p>
        </p:txBody>
      </p:sp>
      <p:sp>
        <p:nvSpPr>
          <p:cNvPr id="6" name="Title 1"/>
          <p:cNvSpPr>
            <a:spLocks noGrp="1"/>
          </p:cNvSpPr>
          <p:nvPr>
            <p:ph idx="1"/>
          </p:nvPr>
        </p:nvSpPr>
        <p:spPr>
          <a:xfrm>
            <a:off x="234176" y="687166"/>
            <a:ext cx="8656327" cy="4446813"/>
          </a:xfrm>
        </p:spPr>
        <p:txBody>
          <a:bodyPr>
            <a:noAutofit/>
          </a:bodyPr>
          <a:lstStyle/>
          <a:p>
            <a:r>
              <a:rPr lang="en-US" dirty="0"/>
              <a:t>Control account</a:t>
            </a:r>
          </a:p>
          <a:p>
            <a:pPr lvl="1"/>
            <a:r>
              <a:rPr lang="en-US" sz="2200" dirty="0"/>
              <a:t>Management control point where scope, budget, actual cost, &amp; schedule are integrated &amp; compared to earned value</a:t>
            </a:r>
          </a:p>
          <a:p>
            <a:endParaRPr lang="en-US" dirty="0"/>
          </a:p>
        </p:txBody>
      </p:sp>
      <p:graphicFrame>
        <p:nvGraphicFramePr>
          <p:cNvPr id="3" name="Diagram 2"/>
          <p:cNvGraphicFramePr/>
          <p:nvPr>
            <p:extLst>
              <p:ext uri="{D42A27DB-BD31-4B8C-83A1-F6EECF244321}">
                <p14:modId xmlns:p14="http://schemas.microsoft.com/office/powerpoint/2010/main" val="1557954369"/>
              </p:ext>
            </p:extLst>
          </p:nvPr>
        </p:nvGraphicFramePr>
        <p:xfrm>
          <a:off x="1089432" y="1973655"/>
          <a:ext cx="7294077" cy="2886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01360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Overview</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82</a:t>
            </a:fld>
            <a:endParaRPr lang="en-US"/>
          </a:p>
        </p:txBody>
      </p:sp>
      <p:sp>
        <p:nvSpPr>
          <p:cNvPr id="6" name="Title 1"/>
          <p:cNvSpPr>
            <a:spLocks noGrp="1"/>
          </p:cNvSpPr>
          <p:nvPr>
            <p:ph idx="1"/>
          </p:nvPr>
        </p:nvSpPr>
        <p:spPr>
          <a:xfrm>
            <a:off x="234176" y="687166"/>
            <a:ext cx="8656327" cy="1494719"/>
          </a:xfrm>
        </p:spPr>
        <p:txBody>
          <a:bodyPr>
            <a:noAutofit/>
          </a:bodyPr>
          <a:lstStyle/>
          <a:p>
            <a:r>
              <a:rPr lang="en-US" dirty="0"/>
              <a:t>Planning packages</a:t>
            </a:r>
          </a:p>
          <a:p>
            <a:pPr lvl="1"/>
            <a:r>
              <a:rPr lang="en-US" sz="2200" dirty="0"/>
              <a:t>A work breakdown structure component below the control account with known work content but without detailed schedule activities</a:t>
            </a:r>
          </a:p>
          <a:p>
            <a:endParaRPr lang="en-US" dirty="0"/>
          </a:p>
        </p:txBody>
      </p:sp>
      <p:graphicFrame>
        <p:nvGraphicFramePr>
          <p:cNvPr id="3" name="Diagram 2"/>
          <p:cNvGraphicFramePr/>
          <p:nvPr>
            <p:extLst>
              <p:ext uri="{D42A27DB-BD31-4B8C-83A1-F6EECF244321}">
                <p14:modId xmlns:p14="http://schemas.microsoft.com/office/powerpoint/2010/main" val="392876746"/>
              </p:ext>
            </p:extLst>
          </p:nvPr>
        </p:nvGraphicFramePr>
        <p:xfrm>
          <a:off x="464743" y="2272419"/>
          <a:ext cx="4967335" cy="2515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5028967" y="2159836"/>
            <a:ext cx="3961123" cy="302415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6">
                  <a:lumMod val="75000"/>
                </a:schemeClr>
              </a:buClr>
              <a:buFont typeface="Arial"/>
              <a:buChar char="•"/>
              <a:defRPr sz="2400" kern="1200">
                <a:solidFill>
                  <a:schemeClr val="tx1"/>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ct val="20000"/>
              </a:spcBef>
              <a:buClr>
                <a:schemeClr val="accent6">
                  <a:lumMod val="75000"/>
                </a:schemeClr>
              </a:buClr>
              <a:buFont typeface="Arial"/>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457200" rtl="0" eaLnBrk="1" latinLnBrk="0" hangingPunct="1">
              <a:spcBef>
                <a:spcPct val="20000"/>
              </a:spcBef>
              <a:buClr>
                <a:schemeClr val="accent6">
                  <a:lumMod val="75000"/>
                </a:schemeClr>
              </a:buClr>
              <a:buFont typeface="Arial"/>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457200" rtl="0" eaLnBrk="1" latinLnBrk="0" hangingPunct="1">
              <a:spcBef>
                <a:spcPct val="20000"/>
              </a:spcBef>
              <a:buClr>
                <a:schemeClr val="accent6">
                  <a:lumMod val="75000"/>
                </a:schemeClr>
              </a:buClr>
              <a:buFont typeface="Arial"/>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457200" rtl="0" eaLnBrk="1" latinLnBrk="0" hangingPunct="1">
              <a:spcBef>
                <a:spcPct val="20000"/>
              </a:spcBef>
              <a:buClr>
                <a:schemeClr val="accent6">
                  <a:lumMod val="75000"/>
                </a:schemeClr>
              </a:buClr>
              <a:buFont typeface="Arial"/>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1800" dirty="0"/>
              <a:t>Control accounts are placed at selected management points in the WBS</a:t>
            </a:r>
          </a:p>
          <a:p>
            <a:pPr lvl="1"/>
            <a:r>
              <a:rPr lang="en-US" sz="1800" dirty="0"/>
              <a:t>Each control account may include one or more planning &amp; work packages</a:t>
            </a:r>
          </a:p>
          <a:p>
            <a:pPr lvl="1"/>
            <a:r>
              <a:rPr lang="en-US" sz="1800" dirty="0"/>
              <a:t>Each of the work packages should be associated with only one control account</a:t>
            </a:r>
          </a:p>
          <a:p>
            <a:endParaRPr lang="en-US" dirty="0"/>
          </a:p>
        </p:txBody>
      </p:sp>
    </p:spTree>
    <p:extLst>
      <p:ext uri="{BB962C8B-B14F-4D97-AF65-F5344CB8AC3E}">
        <p14:creationId xmlns:p14="http://schemas.microsoft.com/office/powerpoint/2010/main" val="37195885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Overview</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83</a:t>
            </a:fld>
            <a:endParaRPr lang="en-US"/>
          </a:p>
        </p:txBody>
      </p:sp>
      <p:sp>
        <p:nvSpPr>
          <p:cNvPr id="6" name="Title 1"/>
          <p:cNvSpPr>
            <a:spLocks noGrp="1"/>
          </p:cNvSpPr>
          <p:nvPr>
            <p:ph idx="1"/>
          </p:nvPr>
        </p:nvSpPr>
        <p:spPr>
          <a:xfrm>
            <a:off x="234176" y="687166"/>
            <a:ext cx="8656327" cy="1494719"/>
          </a:xfrm>
        </p:spPr>
        <p:txBody>
          <a:bodyPr>
            <a:noAutofit/>
          </a:bodyPr>
          <a:lstStyle/>
          <a:p>
            <a:r>
              <a:rPr lang="en-US" dirty="0"/>
              <a:t>Work packages</a:t>
            </a:r>
          </a:p>
          <a:p>
            <a:pPr lvl="1"/>
            <a:r>
              <a:rPr lang="en-US" sz="2200" dirty="0"/>
              <a:t>The work defined at the lowest level of the work breakdown structure for which cost and duration can be estimated and managed</a:t>
            </a:r>
          </a:p>
          <a:p>
            <a:endParaRPr lang="en-US" dirty="0"/>
          </a:p>
        </p:txBody>
      </p:sp>
      <p:graphicFrame>
        <p:nvGraphicFramePr>
          <p:cNvPr id="3" name="Diagram 2"/>
          <p:cNvGraphicFramePr/>
          <p:nvPr>
            <p:extLst>
              <p:ext uri="{D42A27DB-BD31-4B8C-83A1-F6EECF244321}">
                <p14:modId xmlns:p14="http://schemas.microsoft.com/office/powerpoint/2010/main" val="3951600939"/>
              </p:ext>
            </p:extLst>
          </p:nvPr>
        </p:nvGraphicFramePr>
        <p:xfrm>
          <a:off x="464743" y="2272419"/>
          <a:ext cx="4967335" cy="2515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5028967" y="2159836"/>
            <a:ext cx="3961123" cy="302415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accent6">
                  <a:lumMod val="75000"/>
                </a:schemeClr>
              </a:buClr>
              <a:buFont typeface="Arial"/>
              <a:buChar char="•"/>
              <a:defRPr sz="2400" kern="1200">
                <a:solidFill>
                  <a:schemeClr val="tx1"/>
                </a:solidFill>
                <a:latin typeface="Segoe UI" panose="020B0502040204020203" pitchFamily="34" charset="0"/>
                <a:ea typeface="+mn-ea"/>
                <a:cs typeface="Segoe UI" panose="020B0502040204020203" pitchFamily="34" charset="0"/>
              </a:defRPr>
            </a:lvl1pPr>
            <a:lvl2pPr marL="742950" indent="-285750" algn="l" defTabSz="457200" rtl="0" eaLnBrk="1" latinLnBrk="0" hangingPunct="1">
              <a:spcBef>
                <a:spcPct val="20000"/>
              </a:spcBef>
              <a:buClr>
                <a:schemeClr val="accent6">
                  <a:lumMod val="75000"/>
                </a:schemeClr>
              </a:buClr>
              <a:buFont typeface="Arial"/>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457200" rtl="0" eaLnBrk="1" latinLnBrk="0" hangingPunct="1">
              <a:spcBef>
                <a:spcPct val="20000"/>
              </a:spcBef>
              <a:buClr>
                <a:schemeClr val="accent6">
                  <a:lumMod val="75000"/>
                </a:schemeClr>
              </a:buClr>
              <a:buFont typeface="Arial"/>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457200" rtl="0" eaLnBrk="1" latinLnBrk="0" hangingPunct="1">
              <a:spcBef>
                <a:spcPct val="20000"/>
              </a:spcBef>
              <a:buClr>
                <a:schemeClr val="accent6">
                  <a:lumMod val="75000"/>
                </a:schemeClr>
              </a:buClr>
              <a:buFont typeface="Arial"/>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457200" rtl="0" eaLnBrk="1" latinLnBrk="0" hangingPunct="1">
              <a:spcBef>
                <a:spcPct val="20000"/>
              </a:spcBef>
              <a:buClr>
                <a:schemeClr val="accent6">
                  <a:lumMod val="75000"/>
                </a:schemeClr>
              </a:buClr>
              <a:buFont typeface="Arial"/>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200" dirty="0"/>
              <a:t>Work package gets converted to activities</a:t>
            </a:r>
          </a:p>
          <a:p>
            <a:pPr lvl="1"/>
            <a:r>
              <a:rPr lang="en-US" sz="2200" dirty="0"/>
              <a:t>General rule for size of work package – 8 to 80 hours</a:t>
            </a:r>
          </a:p>
          <a:p>
            <a:endParaRPr lang="en-US" dirty="0"/>
          </a:p>
        </p:txBody>
      </p:sp>
    </p:spTree>
    <p:extLst>
      <p:ext uri="{BB962C8B-B14F-4D97-AF65-F5344CB8AC3E}">
        <p14:creationId xmlns:p14="http://schemas.microsoft.com/office/powerpoint/2010/main" val="1265334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Overview</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84</a:t>
            </a:fld>
            <a:endParaRPr lang="en-US"/>
          </a:p>
        </p:txBody>
      </p:sp>
      <p:sp>
        <p:nvSpPr>
          <p:cNvPr id="6" name="Title 1"/>
          <p:cNvSpPr>
            <a:spLocks noGrp="1"/>
          </p:cNvSpPr>
          <p:nvPr>
            <p:ph idx="1"/>
          </p:nvPr>
        </p:nvSpPr>
        <p:spPr>
          <a:xfrm>
            <a:off x="234176" y="687166"/>
            <a:ext cx="8656327" cy="4222977"/>
          </a:xfrm>
        </p:spPr>
        <p:txBody>
          <a:bodyPr>
            <a:noAutofit/>
          </a:bodyPr>
          <a:lstStyle/>
          <a:p>
            <a:r>
              <a:rPr lang="en-US" dirty="0"/>
              <a:t>WBS Dictionary</a:t>
            </a:r>
          </a:p>
          <a:p>
            <a:pPr lvl="1"/>
            <a:r>
              <a:rPr lang="en-US" sz="2200" dirty="0"/>
              <a:t>Provides detailed deliverables, activity, &amp; scheduling information about each component in the WBS</a:t>
            </a:r>
          </a:p>
          <a:p>
            <a:pPr lvl="1"/>
            <a:r>
              <a:rPr lang="en-US" sz="2200" dirty="0"/>
              <a:t>WBS Dictionary</a:t>
            </a:r>
          </a:p>
          <a:p>
            <a:pPr lvl="2"/>
            <a:r>
              <a:rPr lang="en-US" sz="2200" dirty="0"/>
              <a:t>Code of account identifier</a:t>
            </a:r>
          </a:p>
          <a:p>
            <a:pPr lvl="2"/>
            <a:r>
              <a:rPr lang="en-US" sz="2200" dirty="0"/>
              <a:t>Description of the work</a:t>
            </a:r>
          </a:p>
          <a:p>
            <a:pPr lvl="2"/>
            <a:r>
              <a:rPr lang="en-US" sz="2200" dirty="0"/>
              <a:t>Responsibilities		- Milestones</a:t>
            </a:r>
          </a:p>
          <a:p>
            <a:pPr lvl="2"/>
            <a:r>
              <a:rPr lang="en-US" sz="2200" dirty="0"/>
              <a:t>Resources			- Cost</a:t>
            </a:r>
          </a:p>
          <a:p>
            <a:pPr lvl="1"/>
            <a:r>
              <a:rPr lang="en-US" sz="2200" i="1" dirty="0"/>
              <a:t>Refer to </a:t>
            </a:r>
            <a:r>
              <a:rPr lang="en-US" sz="2200" i="1" dirty="0">
                <a:hlinkClick r:id="rId3" action="ppaction://hlinkfile"/>
              </a:rPr>
              <a:t>Template\3.8_WBS Dictionary.doc</a:t>
            </a:r>
            <a:endParaRPr lang="en-US" sz="2200" i="1" dirty="0"/>
          </a:p>
          <a:p>
            <a:pPr lvl="1"/>
            <a:endParaRPr lang="en-US" sz="2200" dirty="0"/>
          </a:p>
          <a:p>
            <a:endParaRPr lang="en-US" dirty="0"/>
          </a:p>
        </p:txBody>
      </p:sp>
    </p:spTree>
    <p:extLst>
      <p:ext uri="{BB962C8B-B14F-4D97-AF65-F5344CB8AC3E}">
        <p14:creationId xmlns:p14="http://schemas.microsoft.com/office/powerpoint/2010/main" val="3315449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ITTO</a:t>
            </a:r>
          </a:p>
        </p:txBody>
      </p:sp>
      <p:sp>
        <p:nvSpPr>
          <p:cNvPr id="5" name="Slide Number Placeholder 4"/>
          <p:cNvSpPr>
            <a:spLocks noGrp="1"/>
          </p:cNvSpPr>
          <p:nvPr>
            <p:ph type="sldNum" sz="quarter" idx="12"/>
          </p:nvPr>
        </p:nvSpPr>
        <p:spPr/>
        <p:txBody>
          <a:bodyPr/>
          <a:lstStyle/>
          <a:p>
            <a:fld id="{E3B08AF7-4237-6949-8335-F63F47C2C8CC}" type="slidenum">
              <a:rPr lang="en-US" smtClean="0"/>
              <a:t>85</a:t>
            </a:fld>
            <a:endParaRPr lang="en-US"/>
          </a:p>
        </p:txBody>
      </p:sp>
      <p:pic>
        <p:nvPicPr>
          <p:cNvPr id="6" name="Picture 5"/>
          <p:cNvPicPr>
            <a:picLocks noChangeAspect="1"/>
          </p:cNvPicPr>
          <p:nvPr/>
        </p:nvPicPr>
        <p:blipFill>
          <a:blip r:embed="rId2"/>
          <a:stretch>
            <a:fillRect/>
          </a:stretch>
        </p:blipFill>
        <p:spPr>
          <a:xfrm>
            <a:off x="1115027" y="736250"/>
            <a:ext cx="6504973" cy="4173893"/>
          </a:xfrm>
          <a:prstGeom prst="rect">
            <a:avLst/>
          </a:prstGeom>
        </p:spPr>
      </p:pic>
    </p:spTree>
    <p:extLst>
      <p:ext uri="{BB962C8B-B14F-4D97-AF65-F5344CB8AC3E}">
        <p14:creationId xmlns:p14="http://schemas.microsoft.com/office/powerpoint/2010/main" val="35062622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Process Flow</a:t>
            </a:r>
          </a:p>
        </p:txBody>
      </p:sp>
      <p:sp>
        <p:nvSpPr>
          <p:cNvPr id="5" name="Slide Number Placeholder 4"/>
          <p:cNvSpPr>
            <a:spLocks noGrp="1"/>
          </p:cNvSpPr>
          <p:nvPr>
            <p:ph type="sldNum" sz="quarter" idx="12"/>
          </p:nvPr>
        </p:nvSpPr>
        <p:spPr/>
        <p:txBody>
          <a:bodyPr/>
          <a:lstStyle/>
          <a:p>
            <a:fld id="{E3B08AF7-4237-6949-8335-F63F47C2C8CC}" type="slidenum">
              <a:rPr lang="en-US" smtClean="0"/>
              <a:t>86</a:t>
            </a:fld>
            <a:endParaRPr lang="en-US"/>
          </a:p>
        </p:txBody>
      </p:sp>
      <p:pic>
        <p:nvPicPr>
          <p:cNvPr id="6" name="Picture 5"/>
          <p:cNvPicPr>
            <a:picLocks noChangeAspect="1"/>
          </p:cNvPicPr>
          <p:nvPr/>
        </p:nvPicPr>
        <p:blipFill>
          <a:blip r:embed="rId2"/>
          <a:stretch>
            <a:fillRect/>
          </a:stretch>
        </p:blipFill>
        <p:spPr>
          <a:xfrm>
            <a:off x="1998679" y="817617"/>
            <a:ext cx="4575525" cy="4042517"/>
          </a:xfrm>
          <a:prstGeom prst="rect">
            <a:avLst/>
          </a:prstGeom>
        </p:spPr>
      </p:pic>
    </p:spTree>
    <p:extLst>
      <p:ext uri="{BB962C8B-B14F-4D97-AF65-F5344CB8AC3E}">
        <p14:creationId xmlns:p14="http://schemas.microsoft.com/office/powerpoint/2010/main" val="28942358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&gt; </a:t>
            </a:r>
            <a:r>
              <a:rPr lang="en-US" dirty="0"/>
              <a:t>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87</a:t>
            </a:fld>
            <a:endParaRPr lang="en-US"/>
          </a:p>
        </p:txBody>
      </p:sp>
      <p:pic>
        <p:nvPicPr>
          <p:cNvPr id="7" name="Picture 6"/>
          <p:cNvPicPr>
            <a:picLocks noChangeAspect="1"/>
          </p:cNvPicPr>
          <p:nvPr/>
        </p:nvPicPr>
        <p:blipFill rotWithShape="1">
          <a:blip r:embed="rId3"/>
          <a:srcRect t="20552"/>
          <a:stretch/>
        </p:blipFill>
        <p:spPr>
          <a:xfrm>
            <a:off x="244549" y="694217"/>
            <a:ext cx="7201786" cy="3671308"/>
          </a:xfrm>
          <a:prstGeom prst="rect">
            <a:avLst/>
          </a:prstGeom>
        </p:spPr>
      </p:pic>
      <p:sp>
        <p:nvSpPr>
          <p:cNvPr id="3" name="Rectangle 2"/>
          <p:cNvSpPr/>
          <p:nvPr/>
        </p:nvSpPr>
        <p:spPr>
          <a:xfrm>
            <a:off x="1426090" y="865493"/>
            <a:ext cx="5581650" cy="1240935"/>
          </a:xfrm>
          <a:prstGeom prst="rect">
            <a:avLst/>
          </a:prstGeom>
          <a:noFill/>
          <a:ln w="38100">
            <a:solidFill>
              <a:srgbClr val="FA83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72289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88</a:t>
            </a:fld>
            <a:endParaRPr lang="en-US"/>
          </a:p>
        </p:txBody>
      </p:sp>
      <p:sp>
        <p:nvSpPr>
          <p:cNvPr id="6" name="Title 1"/>
          <p:cNvSpPr>
            <a:spLocks noGrp="1"/>
          </p:cNvSpPr>
          <p:nvPr>
            <p:ph idx="1"/>
          </p:nvPr>
        </p:nvSpPr>
        <p:spPr>
          <a:xfrm>
            <a:off x="279400" y="785813"/>
            <a:ext cx="8572500" cy="4124330"/>
          </a:xfrm>
        </p:spPr>
        <p:txBody>
          <a:bodyPr>
            <a:normAutofit/>
          </a:bodyPr>
          <a:lstStyle/>
          <a:p>
            <a:pPr marL="457200" indent="-457200" algn="just">
              <a:buFont typeface="+mj-lt"/>
              <a:buAutoNum type="arabicPeriod"/>
            </a:pPr>
            <a:r>
              <a:rPr lang="en-US" altLang="en-US" sz="2400" dirty="0"/>
              <a:t>Scope management plan</a:t>
            </a:r>
          </a:p>
          <a:p>
            <a:pPr marL="857250" lvl="1" indent="-457200" algn="just"/>
            <a:r>
              <a:rPr lang="en-US" dirty="0"/>
              <a:t>It defines boundaries &amp; framework to define the project scope</a:t>
            </a:r>
          </a:p>
          <a:p>
            <a:pPr marL="857250" lvl="1" indent="-457200" algn="just"/>
            <a:r>
              <a:rPr lang="en-US" dirty="0"/>
              <a:t>Control how requests for changes will be processed</a:t>
            </a:r>
          </a:p>
          <a:p>
            <a:pPr marL="457200" indent="-457200" algn="just">
              <a:buFont typeface="+mj-lt"/>
              <a:buAutoNum type="arabicPeriod"/>
            </a:pPr>
            <a:r>
              <a:rPr lang="en-US" altLang="en-US" dirty="0"/>
              <a:t>Project scope statement</a:t>
            </a:r>
          </a:p>
          <a:p>
            <a:pPr marL="857250" lvl="1" indent="-457200"/>
            <a:r>
              <a:rPr lang="en-US" altLang="en-US" dirty="0"/>
              <a:t>It is the description of the project scope major deliverables, assumptions, &amp; Constraints</a:t>
            </a:r>
          </a:p>
          <a:p>
            <a:pPr marL="857250" lvl="1" indent="-457200" algn="just"/>
            <a:r>
              <a:rPr lang="en-US" altLang="en-US" dirty="0"/>
              <a:t>Refer to the previous process</a:t>
            </a:r>
          </a:p>
        </p:txBody>
      </p:sp>
    </p:spTree>
    <p:extLst>
      <p:ext uri="{BB962C8B-B14F-4D97-AF65-F5344CB8AC3E}">
        <p14:creationId xmlns:p14="http://schemas.microsoft.com/office/powerpoint/2010/main" val="5342538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89</a:t>
            </a:fld>
            <a:endParaRPr lang="en-US"/>
          </a:p>
        </p:txBody>
      </p:sp>
      <p:sp>
        <p:nvSpPr>
          <p:cNvPr id="6" name="Title 1"/>
          <p:cNvSpPr>
            <a:spLocks noGrp="1"/>
          </p:cNvSpPr>
          <p:nvPr>
            <p:ph idx="1"/>
          </p:nvPr>
        </p:nvSpPr>
        <p:spPr>
          <a:xfrm>
            <a:off x="279400" y="785813"/>
            <a:ext cx="8572500" cy="4124330"/>
          </a:xfrm>
        </p:spPr>
        <p:txBody>
          <a:bodyPr>
            <a:normAutofit/>
          </a:bodyPr>
          <a:lstStyle/>
          <a:p>
            <a:pPr marL="457200" indent="-457200" algn="just">
              <a:buFont typeface="+mj-lt"/>
              <a:buAutoNum type="arabicPeriod" startAt="3"/>
            </a:pPr>
            <a:r>
              <a:rPr lang="en-US" altLang="en-US" dirty="0"/>
              <a:t>Requirements documentation</a:t>
            </a:r>
          </a:p>
          <a:p>
            <a:pPr lvl="1" algn="just"/>
            <a:r>
              <a:rPr lang="en-US" altLang="en-US" sz="2200" dirty="0"/>
              <a:t>It describes how individual requirements meet the business need for the project</a:t>
            </a:r>
          </a:p>
          <a:p>
            <a:pPr lvl="1" algn="just"/>
            <a:r>
              <a:rPr lang="en-US" altLang="en-US" sz="2200" dirty="0"/>
              <a:t>Refer to the previous process</a:t>
            </a:r>
          </a:p>
        </p:txBody>
      </p:sp>
    </p:spTree>
    <p:extLst>
      <p:ext uri="{BB962C8B-B14F-4D97-AF65-F5344CB8AC3E}">
        <p14:creationId xmlns:p14="http://schemas.microsoft.com/office/powerpoint/2010/main" val="690470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44057"/>
          </a:xfrm>
        </p:spPr>
        <p:txBody>
          <a:bodyPr/>
          <a:lstStyle/>
          <a:p>
            <a:r>
              <a:rPr lang="en-US" dirty="0"/>
              <a:t>&gt; Key concepts</a:t>
            </a:r>
          </a:p>
        </p:txBody>
      </p:sp>
      <p:sp>
        <p:nvSpPr>
          <p:cNvPr id="3" name="Content Placeholder 2"/>
          <p:cNvSpPr>
            <a:spLocks noGrp="1"/>
          </p:cNvSpPr>
          <p:nvPr>
            <p:ph idx="1"/>
          </p:nvPr>
        </p:nvSpPr>
        <p:spPr>
          <a:xfrm>
            <a:off x="276726" y="785813"/>
            <a:ext cx="5291155" cy="4124330"/>
          </a:xfrm>
        </p:spPr>
        <p:txBody>
          <a:bodyPr>
            <a:normAutofit/>
          </a:bodyPr>
          <a:lstStyle/>
          <a:p>
            <a:r>
              <a:rPr lang="en-US" dirty="0"/>
              <a:t>Scope creep</a:t>
            </a:r>
          </a:p>
          <a:p>
            <a:pPr lvl="1"/>
            <a:r>
              <a:rPr lang="en-US" dirty="0"/>
              <a:t>Scope creep may also be called creep of scope</a:t>
            </a:r>
          </a:p>
          <a:p>
            <a:pPr lvl="1"/>
            <a:r>
              <a:rPr lang="en-US" dirty="0"/>
              <a:t>Scope creep can occur for a number of reasons, including:</a:t>
            </a:r>
          </a:p>
          <a:p>
            <a:pPr lvl="2"/>
            <a:r>
              <a:rPr lang="en-US" dirty="0"/>
              <a:t>A poor understanding of the original project</a:t>
            </a:r>
          </a:p>
          <a:p>
            <a:pPr lvl="2"/>
            <a:r>
              <a:rPr lang="en-US" dirty="0"/>
              <a:t>Changing market conditions</a:t>
            </a:r>
          </a:p>
          <a:p>
            <a:pPr lvl="2"/>
            <a:r>
              <a:rPr lang="en-US" dirty="0"/>
              <a:t>Competing forces within a company</a:t>
            </a:r>
          </a:p>
        </p:txBody>
      </p:sp>
      <p:sp>
        <p:nvSpPr>
          <p:cNvPr id="5" name="Slide Number Placeholder 4"/>
          <p:cNvSpPr>
            <a:spLocks noGrp="1"/>
          </p:cNvSpPr>
          <p:nvPr>
            <p:ph type="sldNum" sz="quarter" idx="12"/>
          </p:nvPr>
        </p:nvSpPr>
        <p:spPr/>
        <p:txBody>
          <a:bodyPr/>
          <a:lstStyle/>
          <a:p>
            <a:fld id="{E3B08AF7-4237-6949-8335-F63F47C2C8CC}" type="slidenum">
              <a:rPr lang="en-US" smtClean="0"/>
              <a:t>9</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5752" y="2698722"/>
            <a:ext cx="3401048" cy="1565562"/>
          </a:xfrm>
          <a:prstGeom prst="rect">
            <a:avLst/>
          </a:prstGeom>
        </p:spPr>
      </p:pic>
    </p:spTree>
    <p:extLst>
      <p:ext uri="{BB962C8B-B14F-4D97-AF65-F5344CB8AC3E}">
        <p14:creationId xmlns:p14="http://schemas.microsoft.com/office/powerpoint/2010/main" val="5408610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Input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90</a:t>
            </a:fld>
            <a:endParaRPr lang="en-US"/>
          </a:p>
        </p:txBody>
      </p:sp>
      <p:sp>
        <p:nvSpPr>
          <p:cNvPr id="6" name="Title 1"/>
          <p:cNvSpPr>
            <a:spLocks noGrp="1"/>
          </p:cNvSpPr>
          <p:nvPr>
            <p:ph idx="1"/>
          </p:nvPr>
        </p:nvSpPr>
        <p:spPr>
          <a:xfrm>
            <a:off x="279400" y="785813"/>
            <a:ext cx="8572500" cy="4124330"/>
          </a:xfrm>
        </p:spPr>
        <p:txBody>
          <a:bodyPr>
            <a:normAutofit/>
          </a:bodyPr>
          <a:lstStyle/>
          <a:p>
            <a:pPr marL="457200" indent="-457200" algn="just">
              <a:buFont typeface="+mj-lt"/>
              <a:buAutoNum type="arabicPeriod" startAt="4"/>
            </a:pPr>
            <a:r>
              <a:rPr lang="en-US" altLang="en-US" dirty="0"/>
              <a:t>Enterprise environmental factors</a:t>
            </a:r>
          </a:p>
          <a:p>
            <a:pPr marL="857250" lvl="1" indent="-457200" algn="just"/>
            <a:r>
              <a:rPr lang="en-US" altLang="en-US" dirty="0"/>
              <a:t>Industry specific WBS standards</a:t>
            </a:r>
          </a:p>
          <a:p>
            <a:pPr marL="457200" indent="-457200" algn="just">
              <a:buFont typeface="+mj-lt"/>
              <a:buAutoNum type="arabicPeriod" startAt="4"/>
            </a:pPr>
            <a:r>
              <a:rPr lang="en-US" altLang="en-US" dirty="0"/>
              <a:t>Organizational process assets</a:t>
            </a:r>
          </a:p>
          <a:p>
            <a:pPr marL="857250" lvl="1" indent="-457200" algn="just"/>
            <a:r>
              <a:rPr lang="en-US" altLang="en-US" dirty="0"/>
              <a:t>Policies, procedure &amp; templates</a:t>
            </a:r>
          </a:p>
          <a:p>
            <a:pPr marL="857250" lvl="1" indent="-457200" algn="just"/>
            <a:r>
              <a:rPr lang="en-US" altLang="en-US" dirty="0"/>
              <a:t>Project files from previous projects</a:t>
            </a:r>
          </a:p>
          <a:p>
            <a:pPr marL="857250" lvl="1" indent="-457200" algn="just"/>
            <a:r>
              <a:rPr lang="en-US" altLang="en-US" dirty="0"/>
              <a:t>Lesson learned</a:t>
            </a:r>
          </a:p>
        </p:txBody>
      </p:sp>
    </p:spTree>
    <p:extLst>
      <p:ext uri="{BB962C8B-B14F-4D97-AF65-F5344CB8AC3E}">
        <p14:creationId xmlns:p14="http://schemas.microsoft.com/office/powerpoint/2010/main" val="19866957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&gt; </a:t>
            </a:r>
            <a:r>
              <a:rPr lang="en-US" dirty="0"/>
              <a:t>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91</a:t>
            </a:fld>
            <a:endParaRPr lang="en-US"/>
          </a:p>
        </p:txBody>
      </p:sp>
      <p:pic>
        <p:nvPicPr>
          <p:cNvPr id="9" name="Picture 8"/>
          <p:cNvPicPr>
            <a:picLocks noChangeAspect="1"/>
          </p:cNvPicPr>
          <p:nvPr/>
        </p:nvPicPr>
        <p:blipFill rotWithShape="1">
          <a:blip r:embed="rId3"/>
          <a:srcRect t="20552"/>
          <a:stretch/>
        </p:blipFill>
        <p:spPr>
          <a:xfrm>
            <a:off x="244549" y="694217"/>
            <a:ext cx="7201786" cy="3671308"/>
          </a:xfrm>
          <a:prstGeom prst="rect">
            <a:avLst/>
          </a:prstGeom>
        </p:spPr>
      </p:pic>
      <p:sp>
        <p:nvSpPr>
          <p:cNvPr id="3" name="Rectangle 2"/>
          <p:cNvSpPr/>
          <p:nvPr/>
        </p:nvSpPr>
        <p:spPr>
          <a:xfrm>
            <a:off x="1415459" y="2438400"/>
            <a:ext cx="5608706" cy="698206"/>
          </a:xfrm>
          <a:prstGeom prst="rect">
            <a:avLst/>
          </a:prstGeom>
          <a:noFill/>
          <a:ln w="38100">
            <a:solidFill>
              <a:srgbClr val="FA83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81188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92</a:t>
            </a:fld>
            <a:endParaRPr lang="en-US"/>
          </a:p>
        </p:txBody>
      </p:sp>
      <p:sp>
        <p:nvSpPr>
          <p:cNvPr id="6" name="Title 1"/>
          <p:cNvSpPr>
            <a:spLocks noGrp="1"/>
          </p:cNvSpPr>
          <p:nvPr>
            <p:ph idx="1"/>
          </p:nvPr>
        </p:nvSpPr>
        <p:spPr>
          <a:xfrm>
            <a:off x="279400" y="785813"/>
            <a:ext cx="8572500" cy="3976687"/>
          </a:xfrm>
        </p:spPr>
        <p:txBody>
          <a:bodyPr>
            <a:normAutofit/>
          </a:bodyPr>
          <a:lstStyle/>
          <a:p>
            <a:pPr marL="457200" indent="-457200" algn="just">
              <a:buFont typeface="+mj-lt"/>
              <a:buAutoNum type="arabicPeriod"/>
            </a:pPr>
            <a:r>
              <a:rPr lang="en-US" altLang="en-US" sz="2400" dirty="0"/>
              <a:t>Decomposition</a:t>
            </a:r>
          </a:p>
          <a:p>
            <a:pPr marL="857250" lvl="1" indent="-457200"/>
            <a:r>
              <a:rPr lang="en-US" altLang="en-US" sz="2200" dirty="0"/>
              <a:t>Dividing and subdividing project scope &amp; project deliverables in to smaller &amp; more manageable parts</a:t>
            </a:r>
          </a:p>
          <a:p>
            <a:pPr marL="857250" lvl="1" indent="-457200" algn="just"/>
            <a:r>
              <a:rPr lang="en-US" altLang="en-US" sz="2200" dirty="0"/>
              <a:t>If work is decomposed to greater level of details, the ability to plan, manage &amp; control work is enhanced</a:t>
            </a:r>
          </a:p>
          <a:p>
            <a:pPr marL="857250" lvl="1" indent="-457200"/>
            <a:r>
              <a:rPr lang="en-US" altLang="en-US" sz="2200" dirty="0"/>
              <a:t>Excessive decomposition lead to non-productive management efforts, inefficient use of resources, decrease in efficiency</a:t>
            </a:r>
          </a:p>
          <a:p>
            <a:pPr marL="857250" lvl="1" indent="-457200"/>
            <a:r>
              <a:rPr lang="en-US" altLang="en-US" sz="2200" dirty="0"/>
              <a:t>May not be possible for a deliverable or subcomponent that will be accomplished for into the future</a:t>
            </a:r>
          </a:p>
        </p:txBody>
      </p:sp>
    </p:spTree>
    <p:extLst>
      <p:ext uri="{BB962C8B-B14F-4D97-AF65-F5344CB8AC3E}">
        <p14:creationId xmlns:p14="http://schemas.microsoft.com/office/powerpoint/2010/main" val="20766512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93</a:t>
            </a:fld>
            <a:endParaRPr lang="en-US"/>
          </a:p>
        </p:txBody>
      </p:sp>
      <p:sp>
        <p:nvSpPr>
          <p:cNvPr id="6" name="Title 1"/>
          <p:cNvSpPr>
            <a:spLocks noGrp="1"/>
          </p:cNvSpPr>
          <p:nvPr>
            <p:ph idx="1"/>
          </p:nvPr>
        </p:nvSpPr>
        <p:spPr>
          <a:xfrm>
            <a:off x="279400" y="785813"/>
            <a:ext cx="8572500" cy="3976687"/>
          </a:xfrm>
        </p:spPr>
        <p:txBody>
          <a:bodyPr>
            <a:normAutofit/>
          </a:bodyPr>
          <a:lstStyle/>
          <a:p>
            <a:pPr marL="457200" indent="-457200" algn="just">
              <a:buFont typeface="+mj-lt"/>
              <a:buAutoNum type="arabicPeriod"/>
            </a:pPr>
            <a:r>
              <a:rPr lang="en-US" altLang="en-US" sz="2400" dirty="0"/>
              <a:t>Decomposition</a:t>
            </a:r>
          </a:p>
          <a:p>
            <a:pPr marL="857250" lvl="1" indent="-457200" algn="just"/>
            <a:r>
              <a:rPr lang="en-US" dirty="0"/>
              <a:t>100% rule: The total of the work at lowest levels should roll up to the higher levels so that nothing is left out</a:t>
            </a:r>
          </a:p>
          <a:p>
            <a:pPr marL="857250" lvl="1" indent="-457200" algn="just"/>
            <a:r>
              <a:rPr lang="en-US" altLang="en-US" dirty="0"/>
              <a:t>WBS decomposed down through Work packages</a:t>
            </a:r>
          </a:p>
        </p:txBody>
      </p:sp>
      <p:pic>
        <p:nvPicPr>
          <p:cNvPr id="3" name="Picture 2"/>
          <p:cNvPicPr>
            <a:picLocks noChangeAspect="1"/>
          </p:cNvPicPr>
          <p:nvPr/>
        </p:nvPicPr>
        <p:blipFill>
          <a:blip r:embed="rId3"/>
          <a:stretch>
            <a:fillRect/>
          </a:stretch>
        </p:blipFill>
        <p:spPr>
          <a:xfrm>
            <a:off x="1800225" y="2266330"/>
            <a:ext cx="4914168" cy="2730727"/>
          </a:xfrm>
          <a:prstGeom prst="rect">
            <a:avLst/>
          </a:prstGeom>
        </p:spPr>
      </p:pic>
    </p:spTree>
    <p:extLst>
      <p:ext uri="{BB962C8B-B14F-4D97-AF65-F5344CB8AC3E}">
        <p14:creationId xmlns:p14="http://schemas.microsoft.com/office/powerpoint/2010/main" val="3429249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94</a:t>
            </a:fld>
            <a:endParaRPr lang="en-US"/>
          </a:p>
        </p:txBody>
      </p:sp>
      <p:sp>
        <p:nvSpPr>
          <p:cNvPr id="6" name="Title 1"/>
          <p:cNvSpPr>
            <a:spLocks noGrp="1"/>
          </p:cNvSpPr>
          <p:nvPr>
            <p:ph idx="1"/>
          </p:nvPr>
        </p:nvSpPr>
        <p:spPr>
          <a:xfrm>
            <a:off x="279400" y="785813"/>
            <a:ext cx="8572500" cy="3976687"/>
          </a:xfrm>
        </p:spPr>
        <p:txBody>
          <a:bodyPr>
            <a:normAutofit/>
          </a:bodyPr>
          <a:lstStyle/>
          <a:p>
            <a:pPr marL="457200" indent="-457200" algn="just">
              <a:buFont typeface="+mj-lt"/>
              <a:buAutoNum type="arabicPeriod"/>
            </a:pPr>
            <a:r>
              <a:rPr lang="en-US" altLang="en-US" sz="2400" dirty="0"/>
              <a:t>Decomposition</a:t>
            </a:r>
          </a:p>
          <a:p>
            <a:pPr marL="857250" lvl="1" indent="-457200" algn="just"/>
            <a:r>
              <a:rPr lang="en-US" altLang="en-US" dirty="0"/>
              <a:t>WBS decomposed down through Phase</a:t>
            </a:r>
          </a:p>
        </p:txBody>
      </p:sp>
      <p:pic>
        <p:nvPicPr>
          <p:cNvPr id="7" name="Picture 6"/>
          <p:cNvPicPr>
            <a:picLocks noChangeAspect="1"/>
          </p:cNvPicPr>
          <p:nvPr/>
        </p:nvPicPr>
        <p:blipFill>
          <a:blip r:embed="rId3"/>
          <a:stretch>
            <a:fillRect/>
          </a:stretch>
        </p:blipFill>
        <p:spPr>
          <a:xfrm>
            <a:off x="1040922" y="1573122"/>
            <a:ext cx="7049456" cy="3287014"/>
          </a:xfrm>
          <a:prstGeom prst="rect">
            <a:avLst/>
          </a:prstGeom>
        </p:spPr>
      </p:pic>
    </p:spTree>
    <p:extLst>
      <p:ext uri="{BB962C8B-B14F-4D97-AF65-F5344CB8AC3E}">
        <p14:creationId xmlns:p14="http://schemas.microsoft.com/office/powerpoint/2010/main" val="16252384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95</a:t>
            </a:fld>
            <a:endParaRPr lang="en-US"/>
          </a:p>
        </p:txBody>
      </p:sp>
      <p:sp>
        <p:nvSpPr>
          <p:cNvPr id="6" name="Title 1"/>
          <p:cNvSpPr>
            <a:spLocks noGrp="1"/>
          </p:cNvSpPr>
          <p:nvPr>
            <p:ph idx="1"/>
          </p:nvPr>
        </p:nvSpPr>
        <p:spPr>
          <a:xfrm>
            <a:off x="279400" y="785813"/>
            <a:ext cx="8572500" cy="3976687"/>
          </a:xfrm>
        </p:spPr>
        <p:txBody>
          <a:bodyPr>
            <a:normAutofit/>
          </a:bodyPr>
          <a:lstStyle/>
          <a:p>
            <a:pPr marL="457200" indent="-457200" algn="just">
              <a:buFont typeface="+mj-lt"/>
              <a:buAutoNum type="arabicPeriod"/>
            </a:pPr>
            <a:r>
              <a:rPr lang="en-US" altLang="en-US" sz="2400" dirty="0"/>
              <a:t>Decomposition</a:t>
            </a:r>
          </a:p>
          <a:p>
            <a:pPr marL="857250" lvl="1" indent="-457200" algn="just"/>
            <a:r>
              <a:rPr lang="en-US" altLang="en-US" dirty="0"/>
              <a:t>WBS decomposed by major deliverables</a:t>
            </a:r>
          </a:p>
        </p:txBody>
      </p:sp>
      <p:pic>
        <p:nvPicPr>
          <p:cNvPr id="3" name="Picture 2"/>
          <p:cNvPicPr>
            <a:picLocks noChangeAspect="1"/>
          </p:cNvPicPr>
          <p:nvPr/>
        </p:nvPicPr>
        <p:blipFill>
          <a:blip r:embed="rId3"/>
          <a:stretch>
            <a:fillRect/>
          </a:stretch>
        </p:blipFill>
        <p:spPr>
          <a:xfrm>
            <a:off x="1322509" y="1578235"/>
            <a:ext cx="5980967" cy="3281900"/>
          </a:xfrm>
          <a:prstGeom prst="rect">
            <a:avLst/>
          </a:prstGeom>
        </p:spPr>
      </p:pic>
    </p:spTree>
    <p:extLst>
      <p:ext uri="{BB962C8B-B14F-4D97-AF65-F5344CB8AC3E}">
        <p14:creationId xmlns:p14="http://schemas.microsoft.com/office/powerpoint/2010/main" val="30189839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Tool &amp; Technique</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96</a:t>
            </a:fld>
            <a:endParaRPr lang="en-US"/>
          </a:p>
        </p:txBody>
      </p:sp>
      <p:sp>
        <p:nvSpPr>
          <p:cNvPr id="6" name="Title 1"/>
          <p:cNvSpPr>
            <a:spLocks noGrp="1"/>
          </p:cNvSpPr>
          <p:nvPr>
            <p:ph idx="1"/>
          </p:nvPr>
        </p:nvSpPr>
        <p:spPr>
          <a:xfrm>
            <a:off x="279400" y="785813"/>
            <a:ext cx="8572500" cy="3976687"/>
          </a:xfrm>
        </p:spPr>
        <p:txBody>
          <a:bodyPr>
            <a:normAutofit/>
          </a:bodyPr>
          <a:lstStyle/>
          <a:p>
            <a:pPr marL="457200" indent="-457200" algn="just">
              <a:buFont typeface="+mj-lt"/>
              <a:buAutoNum type="arabicPeriod" startAt="2"/>
            </a:pPr>
            <a:r>
              <a:rPr lang="en-US" altLang="en-US" dirty="0"/>
              <a:t>Expert Judgment</a:t>
            </a:r>
          </a:p>
          <a:p>
            <a:pPr marL="857250" lvl="1" indent="-457200" algn="just"/>
            <a:endParaRPr lang="en-US" altLang="en-US" dirty="0"/>
          </a:p>
        </p:txBody>
      </p:sp>
    </p:spTree>
    <p:extLst>
      <p:ext uri="{BB962C8B-B14F-4D97-AF65-F5344CB8AC3E}">
        <p14:creationId xmlns:p14="http://schemas.microsoft.com/office/powerpoint/2010/main" val="2925333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&gt; </a:t>
            </a:r>
            <a:r>
              <a:rPr lang="en-US" dirty="0"/>
              <a:t>Output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97</a:t>
            </a:fld>
            <a:endParaRPr lang="en-US"/>
          </a:p>
        </p:txBody>
      </p:sp>
      <p:pic>
        <p:nvPicPr>
          <p:cNvPr id="7" name="Picture 6"/>
          <p:cNvPicPr>
            <a:picLocks noChangeAspect="1"/>
          </p:cNvPicPr>
          <p:nvPr/>
        </p:nvPicPr>
        <p:blipFill rotWithShape="1">
          <a:blip r:embed="rId3"/>
          <a:srcRect t="20552"/>
          <a:stretch/>
        </p:blipFill>
        <p:spPr>
          <a:xfrm>
            <a:off x="244549" y="694217"/>
            <a:ext cx="7201786" cy="3671308"/>
          </a:xfrm>
          <a:prstGeom prst="rect">
            <a:avLst/>
          </a:prstGeom>
        </p:spPr>
      </p:pic>
      <p:sp>
        <p:nvSpPr>
          <p:cNvPr id="3" name="Rectangle 2"/>
          <p:cNvSpPr/>
          <p:nvPr/>
        </p:nvSpPr>
        <p:spPr>
          <a:xfrm>
            <a:off x="1398471" y="3468736"/>
            <a:ext cx="5810403" cy="667330"/>
          </a:xfrm>
          <a:prstGeom prst="rect">
            <a:avLst/>
          </a:prstGeom>
          <a:noFill/>
          <a:ln w="38100">
            <a:solidFill>
              <a:srgbClr val="FA83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4141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Output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98</a:t>
            </a:fld>
            <a:endParaRPr lang="en-US"/>
          </a:p>
        </p:txBody>
      </p:sp>
      <p:sp>
        <p:nvSpPr>
          <p:cNvPr id="6" name="Title 1"/>
          <p:cNvSpPr>
            <a:spLocks noGrp="1"/>
          </p:cNvSpPr>
          <p:nvPr>
            <p:ph idx="1"/>
          </p:nvPr>
        </p:nvSpPr>
        <p:spPr>
          <a:xfrm>
            <a:off x="279400" y="785813"/>
            <a:ext cx="4055989" cy="4124330"/>
          </a:xfrm>
        </p:spPr>
        <p:txBody>
          <a:bodyPr>
            <a:normAutofit/>
          </a:bodyPr>
          <a:lstStyle/>
          <a:p>
            <a:pPr marL="457200" indent="-457200" algn="just">
              <a:buFont typeface="+mj-lt"/>
              <a:buAutoNum type="arabicPeriod"/>
            </a:pPr>
            <a:r>
              <a:rPr lang="en-US" altLang="en-US" sz="2400" dirty="0"/>
              <a:t>Scope baseline</a:t>
            </a:r>
          </a:p>
          <a:p>
            <a:pPr marL="857250" lvl="1" indent="-457200" algn="just"/>
            <a:r>
              <a:rPr lang="en-US" dirty="0"/>
              <a:t>Approved version of a scope statement, WBS &amp; its associated WBS dictionary</a:t>
            </a:r>
          </a:p>
          <a:p>
            <a:pPr marL="857250" lvl="1" indent="-457200" algn="just"/>
            <a:r>
              <a:rPr lang="en-US" dirty="0"/>
              <a:t>This can be changed only through formal change control procedures</a:t>
            </a:r>
          </a:p>
          <a:p>
            <a:pPr marL="857250" lvl="1" indent="-457200" algn="just"/>
            <a:r>
              <a:rPr lang="en-US" dirty="0"/>
              <a:t>It is used as a basis for comparison</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1539" t="4456" b="13102"/>
          <a:stretch/>
        </p:blipFill>
        <p:spPr>
          <a:xfrm>
            <a:off x="4642338" y="1334873"/>
            <a:ext cx="4044462" cy="2766646"/>
          </a:xfrm>
          <a:prstGeom prst="rect">
            <a:avLst/>
          </a:prstGeom>
        </p:spPr>
      </p:pic>
    </p:spTree>
    <p:extLst>
      <p:ext uri="{BB962C8B-B14F-4D97-AF65-F5344CB8AC3E}">
        <p14:creationId xmlns:p14="http://schemas.microsoft.com/office/powerpoint/2010/main" val="8158310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 Output</a:t>
            </a:r>
            <a:endParaRPr lang="en-US" sz="2800" dirty="0"/>
          </a:p>
        </p:txBody>
      </p:sp>
      <p:sp>
        <p:nvSpPr>
          <p:cNvPr id="5" name="Slide Number Placeholder 4"/>
          <p:cNvSpPr>
            <a:spLocks noGrp="1"/>
          </p:cNvSpPr>
          <p:nvPr>
            <p:ph type="sldNum" sz="quarter" idx="12"/>
          </p:nvPr>
        </p:nvSpPr>
        <p:spPr/>
        <p:txBody>
          <a:bodyPr/>
          <a:lstStyle/>
          <a:p>
            <a:fld id="{E3B08AF7-4237-6949-8335-F63F47C2C8CC}" type="slidenum">
              <a:rPr lang="en-US" smtClean="0"/>
              <a:t>99</a:t>
            </a:fld>
            <a:endParaRPr lang="en-US"/>
          </a:p>
        </p:txBody>
      </p:sp>
      <p:sp>
        <p:nvSpPr>
          <p:cNvPr id="6" name="Title 1"/>
          <p:cNvSpPr>
            <a:spLocks noGrp="1"/>
          </p:cNvSpPr>
          <p:nvPr>
            <p:ph idx="1"/>
          </p:nvPr>
        </p:nvSpPr>
        <p:spPr>
          <a:xfrm>
            <a:off x="279400" y="785813"/>
            <a:ext cx="8572500" cy="4124330"/>
          </a:xfrm>
        </p:spPr>
        <p:txBody>
          <a:bodyPr>
            <a:normAutofit/>
          </a:bodyPr>
          <a:lstStyle/>
          <a:p>
            <a:pPr marL="457200" indent="-457200" algn="just">
              <a:buFont typeface="+mj-lt"/>
              <a:buAutoNum type="arabicPeriod"/>
            </a:pPr>
            <a:r>
              <a:rPr lang="en-US" altLang="en-US" sz="2400" dirty="0"/>
              <a:t>Scope baseline</a:t>
            </a:r>
          </a:p>
          <a:p>
            <a:pPr marL="857250" lvl="1" indent="-457200" algn="just"/>
            <a:r>
              <a:rPr lang="en-US" dirty="0"/>
              <a:t>WBS dictionary: refer to </a:t>
            </a:r>
            <a:r>
              <a:rPr lang="en-US" dirty="0">
                <a:hlinkClick r:id="rId3" action="ppaction://hlinkfile"/>
              </a:rPr>
              <a:t>Template\3.8_WBS Dictionary.doc</a:t>
            </a:r>
            <a:endParaRPr lang="en-US" dirty="0"/>
          </a:p>
          <a:p>
            <a:pPr marL="857250" lvl="1" indent="-457200" algn="just"/>
            <a:endParaRPr lang="en-US" dirty="0"/>
          </a:p>
          <a:p>
            <a:pPr marL="457200" indent="-457200" algn="just">
              <a:buFont typeface="+mj-lt"/>
              <a:buAutoNum type="arabicPeriod"/>
            </a:pPr>
            <a:r>
              <a:rPr lang="en-US" altLang="en-US" dirty="0"/>
              <a:t>Project document updates</a:t>
            </a:r>
          </a:p>
          <a:p>
            <a:pPr marL="857250" lvl="1" indent="-457200" algn="just"/>
            <a:endParaRPr lang="en-US" altLang="en-US" dirty="0"/>
          </a:p>
        </p:txBody>
      </p:sp>
    </p:spTree>
    <p:extLst>
      <p:ext uri="{BB962C8B-B14F-4D97-AF65-F5344CB8AC3E}">
        <p14:creationId xmlns:p14="http://schemas.microsoft.com/office/powerpoint/2010/main" val="38312823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a7f5eaa7ec5b3f278eb4654dcfe85dfdffb4964"/>
</p:tagLst>
</file>

<file path=ppt/theme/theme1.xml><?xml version="1.0" encoding="utf-8"?>
<a:theme xmlns:a="http://schemas.openxmlformats.org/drawingml/2006/main" name="Template_Internal_Cour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Template_Internal_Course</Template>
  <TotalTime>5695</TotalTime>
  <Words>4090</Words>
  <Application>Microsoft Macintosh PowerPoint</Application>
  <PresentationFormat>On-screen Show (16:9)</PresentationFormat>
  <Paragraphs>1130</Paragraphs>
  <Slides>138</Slides>
  <Notes>123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138</vt:i4>
      </vt:variant>
    </vt:vector>
  </HeadingPairs>
  <TitlesOfParts>
    <vt:vector size="145" baseType="lpstr">
      <vt:lpstr>Arial</vt:lpstr>
      <vt:lpstr>Calibri</vt:lpstr>
      <vt:lpstr>Segoe UI</vt:lpstr>
      <vt:lpstr>Segoe UI Black</vt:lpstr>
      <vt:lpstr>Tahoma</vt:lpstr>
      <vt:lpstr>Wingdings</vt:lpstr>
      <vt:lpstr>Template_Internal_Course</vt:lpstr>
      <vt:lpstr>Project Scope Management</vt:lpstr>
      <vt:lpstr>Our roles… </vt:lpstr>
      <vt:lpstr>Objectives</vt:lpstr>
      <vt:lpstr> Content</vt:lpstr>
      <vt:lpstr>1. Project Scope Management</vt:lpstr>
      <vt:lpstr>&gt; Overview</vt:lpstr>
      <vt:lpstr>&gt; Overview</vt:lpstr>
      <vt:lpstr>&gt; Overview</vt:lpstr>
      <vt:lpstr>&gt; Key concepts</vt:lpstr>
      <vt:lpstr>&gt; Key concepts</vt:lpstr>
      <vt:lpstr>&gt; Processes</vt:lpstr>
      <vt:lpstr>&gt; Processes</vt:lpstr>
      <vt:lpstr>2. Plan Scope Management</vt:lpstr>
      <vt:lpstr>&gt; Overview</vt:lpstr>
      <vt:lpstr>&gt; ITTO</vt:lpstr>
      <vt:lpstr>&gt; Process Flow</vt:lpstr>
      <vt:lpstr>&gt; Input</vt:lpstr>
      <vt:lpstr>&gt; Input</vt:lpstr>
      <vt:lpstr>&gt; Input</vt:lpstr>
      <vt:lpstr>&gt; Tool &amp; Technique</vt:lpstr>
      <vt:lpstr>&gt; Tool &amp; Technique</vt:lpstr>
      <vt:lpstr>&gt; Tool &amp; Technique</vt:lpstr>
      <vt:lpstr>&gt; Output</vt:lpstr>
      <vt:lpstr>&gt; Output</vt:lpstr>
      <vt:lpstr>&gt; Output</vt:lpstr>
      <vt:lpstr>3. Collect Requirement</vt:lpstr>
      <vt:lpstr>&gt; Overview</vt:lpstr>
      <vt:lpstr>&gt; Overview</vt:lpstr>
      <vt:lpstr>&gt; Overview</vt:lpstr>
      <vt:lpstr>&gt; Overview</vt:lpstr>
      <vt:lpstr>&gt; ITTO</vt:lpstr>
      <vt:lpstr>&gt; Process Flow</vt:lpstr>
      <vt:lpstr>&gt; Input</vt:lpstr>
      <vt:lpstr>&gt; Input</vt:lpstr>
      <vt:lpstr>&gt; Input</vt:lpstr>
      <vt:lpstr>&gt; Input</vt:lpstr>
      <vt:lpstr>&gt; Tool &amp; Technique</vt:lpstr>
      <vt:lpstr>&gt; Tool &amp; Technique</vt:lpstr>
      <vt:lpstr>&gt; Tool &amp; Technique</vt:lpstr>
      <vt:lpstr>&gt; Tool &amp; Technique</vt:lpstr>
      <vt:lpstr>&gt; Tool &amp; Technique</vt:lpstr>
      <vt:lpstr>&gt; Tool &amp; Technique</vt:lpstr>
      <vt:lpstr>&gt; Tool &amp; Technique</vt:lpstr>
      <vt:lpstr>&gt; Tool &amp; Technique</vt:lpstr>
      <vt:lpstr>&gt; Tool &amp; Technique</vt:lpstr>
      <vt:lpstr>&gt; Tool &amp; Technique</vt:lpstr>
      <vt:lpstr>&gt; Tool &amp; Technique</vt:lpstr>
      <vt:lpstr>&gt; Tool &amp; Technique</vt:lpstr>
      <vt:lpstr>&gt; Tool &amp; Technique</vt:lpstr>
      <vt:lpstr>&gt; Tool &amp; Technique</vt:lpstr>
      <vt:lpstr>&gt; Tool &amp; Technique</vt:lpstr>
      <vt:lpstr>&gt; Tool &amp; Technique</vt:lpstr>
      <vt:lpstr>&gt; Tool &amp; Technique</vt:lpstr>
      <vt:lpstr>&gt; Tool &amp; Technique</vt:lpstr>
      <vt:lpstr>&gt; Output</vt:lpstr>
      <vt:lpstr>&gt; Output</vt:lpstr>
      <vt:lpstr>&gt; Output</vt:lpstr>
      <vt:lpstr>&gt; Output</vt:lpstr>
      <vt:lpstr>Napoleon Hill</vt:lpstr>
      <vt:lpstr>4. Define Scope</vt:lpstr>
      <vt:lpstr>&gt; Overview</vt:lpstr>
      <vt:lpstr>&gt; Overview</vt:lpstr>
      <vt:lpstr>&gt; ITTO</vt:lpstr>
      <vt:lpstr>&gt; Process Flow</vt:lpstr>
      <vt:lpstr>&gt; Input</vt:lpstr>
      <vt:lpstr>&gt; Input</vt:lpstr>
      <vt:lpstr>&gt; Input</vt:lpstr>
      <vt:lpstr>&gt; Input</vt:lpstr>
      <vt:lpstr>&gt; Tool &amp; Technique</vt:lpstr>
      <vt:lpstr>&gt; Tool &amp; Technique</vt:lpstr>
      <vt:lpstr>&gt; Tool &amp; Technique</vt:lpstr>
      <vt:lpstr>&gt; Tool &amp; Technique</vt:lpstr>
      <vt:lpstr>&gt; Tool &amp; Technique</vt:lpstr>
      <vt:lpstr>&gt; Output</vt:lpstr>
      <vt:lpstr>&gt; Output</vt:lpstr>
      <vt:lpstr>&gt; Output</vt:lpstr>
      <vt:lpstr>5. Create Work Breakdown Structure</vt:lpstr>
      <vt:lpstr>&gt; Overview</vt:lpstr>
      <vt:lpstr>&gt; Overview</vt:lpstr>
      <vt:lpstr>&gt; Overview</vt:lpstr>
      <vt:lpstr>&gt; Overview</vt:lpstr>
      <vt:lpstr>&gt; Overview</vt:lpstr>
      <vt:lpstr>&gt; Overview</vt:lpstr>
      <vt:lpstr>&gt; Overview</vt:lpstr>
      <vt:lpstr>&gt; ITTO</vt:lpstr>
      <vt:lpstr>&gt; Process Flow</vt:lpstr>
      <vt:lpstr>&gt; Input</vt:lpstr>
      <vt:lpstr>&gt; Input</vt:lpstr>
      <vt:lpstr>&gt; Input</vt:lpstr>
      <vt:lpstr>&gt; Input</vt:lpstr>
      <vt:lpstr>&gt; Tool &amp; Technique</vt:lpstr>
      <vt:lpstr>&gt; Tool &amp; Technique</vt:lpstr>
      <vt:lpstr>&gt; Tool &amp; Technique</vt:lpstr>
      <vt:lpstr>&gt; Tool &amp; Technique</vt:lpstr>
      <vt:lpstr>&gt; Tool &amp; Technique</vt:lpstr>
      <vt:lpstr>&gt; Tool &amp; Technique</vt:lpstr>
      <vt:lpstr>&gt; Output</vt:lpstr>
      <vt:lpstr>&gt; Output</vt:lpstr>
      <vt:lpstr>&gt; Output</vt:lpstr>
      <vt:lpstr>6. Validate Scope</vt:lpstr>
      <vt:lpstr>&gt; Overview</vt:lpstr>
      <vt:lpstr>&gt; ITTO</vt:lpstr>
      <vt:lpstr>&gt; Process Flow</vt:lpstr>
      <vt:lpstr>&gt; Input</vt:lpstr>
      <vt:lpstr>&gt; Input</vt:lpstr>
      <vt:lpstr>&gt; Input</vt:lpstr>
      <vt:lpstr>&gt; Input</vt:lpstr>
      <vt:lpstr>&gt; Tool &amp; Technique</vt:lpstr>
      <vt:lpstr>&gt; Tool &amp; Technique</vt:lpstr>
      <vt:lpstr>&gt; Tool &amp; Technique</vt:lpstr>
      <vt:lpstr>&gt; Tool &amp; Technique</vt:lpstr>
      <vt:lpstr>&gt; Output</vt:lpstr>
      <vt:lpstr>&gt; Output</vt:lpstr>
      <vt:lpstr>&gt; Output</vt:lpstr>
      <vt:lpstr>Napoleon Hill</vt:lpstr>
      <vt:lpstr>4. Control Scope.</vt:lpstr>
      <vt:lpstr>&gt; Overview</vt:lpstr>
      <vt:lpstr>&gt; Overview</vt:lpstr>
      <vt:lpstr>&gt; Overview</vt:lpstr>
      <vt:lpstr>&gt; Overview</vt:lpstr>
      <vt:lpstr>&gt; ITTO</vt:lpstr>
      <vt:lpstr>&gt; Process Flow</vt:lpstr>
      <vt:lpstr>&gt; Input</vt:lpstr>
      <vt:lpstr>&gt; Input</vt:lpstr>
      <vt:lpstr>&gt; Input</vt:lpstr>
      <vt:lpstr>&gt; Input</vt:lpstr>
      <vt:lpstr>&gt; Tool &amp; Technique</vt:lpstr>
      <vt:lpstr>&gt; Tool &amp; Technique</vt:lpstr>
      <vt:lpstr>&gt; Output</vt:lpstr>
      <vt:lpstr>&gt; Output</vt:lpstr>
      <vt:lpstr>&gt; Output</vt:lpstr>
      <vt:lpstr>Summary</vt:lpstr>
      <vt:lpstr>Next Objectives</vt:lpstr>
      <vt:lpstr>Thank you</vt:lpstr>
      <vt:lpstr>Relaxing …</vt:lpstr>
      <vt:lpstr>Process Interaction</vt:lpstr>
      <vt:lpstr>Processes in scope management</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PhuocNT1@fsoft.com.vn</dc:creator>
  <cp:lastModifiedBy>Microsoft Office User</cp:lastModifiedBy>
  <cp:revision>1723</cp:revision>
  <dcterms:created xsi:type="dcterms:W3CDTF">2015-08-31T01:44:46Z</dcterms:created>
  <dcterms:modified xsi:type="dcterms:W3CDTF">2020-04-19T06:35:55Z</dcterms:modified>
</cp:coreProperties>
</file>